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7" r:id="rId4"/>
    <p:sldId id="258" r:id="rId5"/>
    <p:sldId id="259" r:id="rId6"/>
    <p:sldId id="260" r:id="rId7"/>
  </p:sldIdLst>
  <p:sldSz cx="15125700" cy="10693400"/>
  <p:notesSz cx="9874250" cy="67246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09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138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58782" tIns="29390" rIns="58782" bIns="29390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9198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58782" tIns="29390" rIns="58782" bIns="29390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0947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58782" tIns="29390" rIns="58782" bIns="29390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085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58782" tIns="29390" rIns="58782" bIns="29390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3302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58782" tIns="29390" rIns="58782" bIns="29390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313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89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57837" y="3296002"/>
            <a:ext cx="7010024" cy="3046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7837" y="3296002"/>
            <a:ext cx="7010024" cy="3046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7837" y="3296002"/>
            <a:ext cx="6949440" cy="3046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55244" algn="ctr">
              <a:lnSpc>
                <a:spcPct val="67000"/>
              </a:lnSpc>
            </a:pPr>
            <a:r>
              <a:rPr sz="10200" b="1" spc="-130" dirty="0">
                <a:solidFill>
                  <a:srgbClr val="D71920"/>
                </a:solidFill>
                <a:latin typeface="Lucida Sans"/>
                <a:cs typeface="Lucida Sans"/>
              </a:rPr>
              <a:t>G</a:t>
            </a:r>
            <a:r>
              <a:rPr sz="10200" b="1" spc="-285" dirty="0">
                <a:solidFill>
                  <a:srgbClr val="D71920"/>
                </a:solidFill>
                <a:latin typeface="Lucida Sans"/>
                <a:cs typeface="Lucida Sans"/>
              </a:rPr>
              <a:t>R</a:t>
            </a:r>
            <a:r>
              <a:rPr sz="10200" b="1" spc="-345" dirty="0">
                <a:solidFill>
                  <a:srgbClr val="D71920"/>
                </a:solidFill>
                <a:latin typeface="Lucida Sans"/>
                <a:cs typeface="Lucida Sans"/>
              </a:rPr>
              <a:t>A</a:t>
            </a:r>
            <a:r>
              <a:rPr sz="10200" b="1" spc="229" dirty="0">
                <a:solidFill>
                  <a:srgbClr val="D71920"/>
                </a:solidFill>
                <a:latin typeface="Lucida Sans"/>
                <a:cs typeface="Lucida Sans"/>
              </a:rPr>
              <a:t>F</a:t>
            </a:r>
            <a:r>
              <a:rPr sz="10200" b="1" spc="-625" dirty="0">
                <a:solidFill>
                  <a:srgbClr val="D71920"/>
                </a:solidFill>
                <a:latin typeface="Lucida Sans"/>
                <a:cs typeface="Lucida Sans"/>
              </a:rPr>
              <a:t>I</a:t>
            </a:r>
            <a:r>
              <a:rPr sz="10200" b="1" spc="325" dirty="0">
                <a:solidFill>
                  <a:srgbClr val="D71920"/>
                </a:solidFill>
                <a:latin typeface="Lucida Sans"/>
                <a:cs typeface="Lucida Sans"/>
              </a:rPr>
              <a:t>S</a:t>
            </a:r>
            <a:r>
              <a:rPr sz="10200" b="1" spc="140" dirty="0">
                <a:solidFill>
                  <a:srgbClr val="D71920"/>
                </a:solidFill>
                <a:latin typeface="Lucida Sans"/>
                <a:cs typeface="Lucida Sans"/>
              </a:rPr>
              <a:t>K</a:t>
            </a:r>
            <a:r>
              <a:rPr sz="10200" b="1" spc="65" dirty="0">
                <a:solidFill>
                  <a:srgbClr val="D71920"/>
                </a:solidFill>
                <a:latin typeface="Lucida Sans"/>
                <a:cs typeface="Lucida Sans"/>
              </a:rPr>
              <a:t> </a:t>
            </a:r>
            <a:r>
              <a:rPr sz="10200" b="1" spc="-185" dirty="0">
                <a:solidFill>
                  <a:srgbClr val="D71920"/>
                </a:solidFill>
                <a:latin typeface="Lucida Sans"/>
                <a:cs typeface="Lucida Sans"/>
              </a:rPr>
              <a:t>G</a:t>
            </a:r>
            <a:r>
              <a:rPr sz="10200" b="1" spc="-385" dirty="0">
                <a:solidFill>
                  <a:srgbClr val="D71920"/>
                </a:solidFill>
                <a:latin typeface="Lucida Sans"/>
                <a:cs typeface="Lucida Sans"/>
              </a:rPr>
              <a:t>U</a:t>
            </a:r>
            <a:r>
              <a:rPr sz="10200" b="1" spc="-360" dirty="0">
                <a:solidFill>
                  <a:srgbClr val="D71920"/>
                </a:solidFill>
                <a:latin typeface="Lucida Sans"/>
                <a:cs typeface="Lucida Sans"/>
              </a:rPr>
              <a:t>I</a:t>
            </a:r>
            <a:r>
              <a:rPr sz="10200" b="1" spc="-975" dirty="0">
                <a:solidFill>
                  <a:srgbClr val="D71920"/>
                </a:solidFill>
                <a:latin typeface="Lucida Sans"/>
                <a:cs typeface="Lucida Sans"/>
              </a:rPr>
              <a:t>D</a:t>
            </a:r>
            <a:r>
              <a:rPr sz="10200" b="1" spc="145" dirty="0">
                <a:solidFill>
                  <a:srgbClr val="D71920"/>
                </a:solidFill>
                <a:latin typeface="Lucida Sans"/>
                <a:cs typeface="Lucida Sans"/>
              </a:rPr>
              <a:t>E</a:t>
            </a:r>
            <a:r>
              <a:rPr sz="10200" b="1" spc="-190" dirty="0">
                <a:solidFill>
                  <a:srgbClr val="D71920"/>
                </a:solidFill>
                <a:latin typeface="Lucida Sans"/>
                <a:cs typeface="Lucida Sans"/>
              </a:rPr>
              <a:t>L</a:t>
            </a:r>
            <a:r>
              <a:rPr sz="10200" b="1" spc="-360" dirty="0">
                <a:solidFill>
                  <a:srgbClr val="D71920"/>
                </a:solidFill>
                <a:latin typeface="Lucida Sans"/>
                <a:cs typeface="Lucida Sans"/>
              </a:rPr>
              <a:t>I</a:t>
            </a:r>
            <a:r>
              <a:rPr sz="10200" b="1" spc="-175" dirty="0">
                <a:solidFill>
                  <a:srgbClr val="D71920"/>
                </a:solidFill>
                <a:latin typeface="Lucida Sans"/>
                <a:cs typeface="Lucida Sans"/>
              </a:rPr>
              <a:t>N</a:t>
            </a:r>
            <a:r>
              <a:rPr sz="10200" b="1" spc="670" dirty="0">
                <a:solidFill>
                  <a:srgbClr val="D71920"/>
                </a:solidFill>
                <a:latin typeface="Lucida Sans"/>
                <a:cs typeface="Lucida Sans"/>
              </a:rPr>
              <a:t>E</a:t>
            </a:r>
            <a:endParaRPr sz="10200">
              <a:latin typeface="Lucida Sans"/>
              <a:cs typeface="Lucida Sans"/>
            </a:endParaRPr>
          </a:p>
          <a:p>
            <a:pPr marL="53975" algn="ctr">
              <a:lnSpc>
                <a:spcPct val="100000"/>
              </a:lnSpc>
              <a:spcBef>
                <a:spcPts val="1360"/>
              </a:spcBef>
            </a:pPr>
            <a:r>
              <a:rPr sz="3000" spc="-15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r>
              <a:rPr sz="3000" dirty="0">
                <a:solidFill>
                  <a:srgbClr val="231F20"/>
                </a:solidFill>
                <a:latin typeface="Georgia"/>
                <a:cs typeface="Georgia"/>
              </a:rPr>
              <a:t>0 </a:t>
            </a:r>
            <a:r>
              <a:rPr sz="3000" spc="-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3000" spc="-7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3000" spc="-9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3000" spc="-7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3000" spc="-8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3000" dirty="0">
                <a:solidFill>
                  <a:srgbClr val="231F20"/>
                </a:solidFill>
                <a:latin typeface="Georgia"/>
                <a:cs typeface="Georgia"/>
              </a:rPr>
              <a:t>, </a:t>
            </a:r>
            <a:r>
              <a:rPr sz="30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3000" spc="-6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3000" spc="-5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30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3000" spc="-5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30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30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30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3000" spc="-3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3000" spc="15" dirty="0">
                <a:solidFill>
                  <a:srgbClr val="231F20"/>
                </a:solidFill>
                <a:latin typeface="Georgia"/>
                <a:cs typeface="Georgia"/>
              </a:rPr>
              <a:t>am</a:t>
            </a:r>
            <a:r>
              <a:rPr sz="3000" spc="-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3000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3000" spc="-6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3000" spc="-1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3000" spc="-5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3000" spc="-6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3000" spc="-7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3000" spc="-9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30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3000" spc="-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3000" spc="-8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3000" spc="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30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26951" y="6871102"/>
            <a:ext cx="114549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4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800" spc="-75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800" spc="-70" dirty="0">
                <a:solidFill>
                  <a:srgbClr val="231F20"/>
                </a:solidFill>
                <a:latin typeface="Georgia"/>
                <a:cs typeface="Georgia"/>
              </a:rPr>
              <a:t>1</a:t>
            </a:r>
            <a:r>
              <a:rPr lang="sv-SE" dirty="0">
                <a:solidFill>
                  <a:srgbClr val="231F20"/>
                </a:solidFill>
                <a:latin typeface="Georgia"/>
                <a:cs typeface="Georgia"/>
              </a:rPr>
              <a:t>7</a:t>
            </a:r>
            <a:r>
              <a:rPr sz="180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lang="sv-SE" sz="1800" dirty="0">
                <a:solidFill>
                  <a:srgbClr val="231F20"/>
                </a:solidFill>
                <a:latin typeface="Georgia"/>
                <a:cs typeface="Georgia"/>
              </a:rPr>
              <a:t>05</a:t>
            </a:r>
            <a:r>
              <a:rPr sz="180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lang="sv-SE" sz="1800" dirty="0">
                <a:solidFill>
                  <a:srgbClr val="231F20"/>
                </a:solidFill>
                <a:latin typeface="Georgia"/>
                <a:cs typeface="Georgia"/>
              </a:rPr>
              <a:t>01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5FCAC33-4C25-44F1-BFA7-8D615B41F427}"/>
              </a:ext>
            </a:extLst>
          </p:cNvPr>
          <p:cNvSpPr/>
          <p:nvPr/>
        </p:nvSpPr>
        <p:spPr>
          <a:xfrm>
            <a:off x="400050" y="241301"/>
            <a:ext cx="137922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lang="sv-SE"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lang="sv-SE" sz="1400" spc="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lang="sv-SE" sz="1400" spc="-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lang="sv-SE" sz="1400" spc="-20" dirty="0">
                <a:solidFill>
                  <a:srgbClr val="231F20"/>
                </a:solidFill>
                <a:latin typeface="Georgia"/>
                <a:cs typeface="Georgia"/>
              </a:rPr>
              <a:t>is</a:t>
            </a:r>
            <a:r>
              <a:rPr lang="sv-SE"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lang="sv-SE" sz="1400" spc="15" dirty="0" err="1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lang="sv-SE" sz="1400" spc="5" dirty="0" err="1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lang="sv-SE" sz="1400" spc="-30" dirty="0" err="1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lang="sv-SE" sz="1400" spc="-25" dirty="0" err="1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lang="sv-SE" sz="1400" spc="-20" dirty="0" err="1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lang="sv-SE" sz="1400" dirty="0" err="1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lang="sv-SE" sz="1400" spc="5" dirty="0" err="1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lang="sv-SE" sz="1400" spc="-30" dirty="0" err="1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lang="sv-SE" sz="1400" dirty="0" err="1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endParaRPr lang="sv-SE" sz="1400" dirty="0">
              <a:solidFill>
                <a:srgbClr val="231F20"/>
              </a:solidFill>
              <a:latin typeface="Georgia"/>
              <a:cs typeface="Georgia"/>
            </a:endParaRPr>
          </a:p>
          <a:p>
            <a:endParaRPr lang="sv-SE" dirty="0">
              <a:latin typeface="Georgia"/>
              <a:cs typeface="Georgia"/>
            </a:endParaRPr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r>
              <a:rPr lang="sv-SE" b="1" dirty="0"/>
              <a:t>Användning av 90-kontologotypen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Vid marknadsföring som riktar sig mot allmänheten ska Kontoinnehavaren (KI) informera om att verksamheten kontrolleras av Svensk Insamlingskontroll. </a:t>
            </a:r>
          </a:p>
          <a:p>
            <a:endParaRPr lang="sv-SE" dirty="0"/>
          </a:p>
          <a:p>
            <a:r>
              <a:rPr lang="sv-SE" dirty="0"/>
              <a:t>Detta kan ske genom att Svensk Insamlingskontrolls logotyp används och/eller att </a:t>
            </a:r>
            <a:r>
              <a:rPr lang="sv-SE" dirty="0" err="1"/>
              <a:t>Kl</a:t>
            </a:r>
            <a:endParaRPr lang="sv-SE" dirty="0"/>
          </a:p>
          <a:p>
            <a:r>
              <a:rPr lang="sv-SE" dirty="0"/>
              <a:t>i text anger att </a:t>
            </a:r>
            <a:r>
              <a:rPr lang="sv-SE" dirty="0" err="1"/>
              <a:t>Kl</a:t>
            </a:r>
            <a:r>
              <a:rPr lang="sv-SE" dirty="0"/>
              <a:t> har 90-konto och att hela verksamheten kontrolleras av Svensk Insamlingskontroll. </a:t>
            </a:r>
          </a:p>
          <a:p>
            <a:endParaRPr lang="sv-SE" dirty="0"/>
          </a:p>
          <a:p>
            <a:r>
              <a:rPr lang="sv-SE" dirty="0"/>
              <a:t>Syftet med föreskriften är att allmänheten enkelt ska kunna se att det här är fråga om en </a:t>
            </a:r>
            <a:r>
              <a:rPr lang="sv-SE" dirty="0" err="1"/>
              <a:t>Kl</a:t>
            </a:r>
            <a:r>
              <a:rPr lang="sv-SE" dirty="0"/>
              <a:t> med granskade</a:t>
            </a:r>
          </a:p>
          <a:p>
            <a:r>
              <a:rPr lang="sv-SE" dirty="0"/>
              <a:t>insamlingsmetoder m.m. och alltså en seriös insamlingsorganisation. Det leder också till att allmänheten för ökad kännedom om Svensk Insamlingskontrolls kontrollverksamhet och därmed om betydelsen av att stå under denna kontroll.</a:t>
            </a:r>
          </a:p>
          <a:p>
            <a:endParaRPr lang="sv-SE" dirty="0"/>
          </a:p>
          <a:p>
            <a:r>
              <a:rPr lang="sv-SE" dirty="0"/>
              <a:t>Undantag från föreskriften gäller vid marknadsföring i TV och radio. Trots detta rekommenderas att det även vid sådan marknadsföring framgår att KIs verksamhet kontrolleras av Svensk Insamlingskontroll.</a:t>
            </a:r>
          </a:p>
          <a:p>
            <a:endParaRPr lang="sv-SE" dirty="0"/>
          </a:p>
          <a:p>
            <a:r>
              <a:rPr lang="sv-SE" dirty="0"/>
              <a:t> </a:t>
            </a:r>
          </a:p>
          <a:p>
            <a:r>
              <a:rPr lang="sv-SE" dirty="0"/>
              <a:t>Ovan nämnda information ska också finnas med på KIs hemsida. </a:t>
            </a:r>
          </a:p>
        </p:txBody>
      </p:sp>
    </p:spTree>
    <p:extLst>
      <p:ext uri="{BB962C8B-B14F-4D97-AF65-F5344CB8AC3E}">
        <p14:creationId xmlns:p14="http://schemas.microsoft.com/office/powerpoint/2010/main" val="415387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59999" y="769908"/>
            <a:ext cx="14400530" cy="0"/>
          </a:xfrm>
          <a:custGeom>
            <a:avLst/>
            <a:gdLst/>
            <a:ahLst/>
            <a:cxnLst/>
            <a:rect l="l" t="t" r="r" b="b"/>
            <a:pathLst>
              <a:path w="14400530">
                <a:moveTo>
                  <a:pt x="0" y="0"/>
                </a:moveTo>
                <a:lnTo>
                  <a:pt x="14399996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299" y="978313"/>
            <a:ext cx="2834640" cy="1952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5" dirty="0">
                <a:solidFill>
                  <a:srgbClr val="D71920"/>
                </a:solidFill>
                <a:latin typeface="Georgia"/>
                <a:cs typeface="Georgia"/>
              </a:rPr>
              <a:t>L</a:t>
            </a:r>
            <a:r>
              <a:rPr sz="1800" spc="-30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spc="-60" dirty="0">
                <a:solidFill>
                  <a:srgbClr val="D71920"/>
                </a:solidFill>
                <a:latin typeface="Georgia"/>
                <a:cs typeface="Georgia"/>
              </a:rPr>
              <a:t>g</a:t>
            </a:r>
            <a:r>
              <a:rPr sz="1800" spc="-45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spc="30" dirty="0">
                <a:solidFill>
                  <a:srgbClr val="D71920"/>
                </a:solidFill>
                <a:latin typeface="Georgia"/>
                <a:cs typeface="Georgia"/>
              </a:rPr>
              <a:t>t</a:t>
            </a:r>
            <a:r>
              <a:rPr sz="1800" spc="45" dirty="0">
                <a:solidFill>
                  <a:srgbClr val="D71920"/>
                </a:solidFill>
                <a:latin typeface="Georgia"/>
                <a:cs typeface="Georgia"/>
              </a:rPr>
              <a:t>y</a:t>
            </a:r>
            <a:r>
              <a:rPr sz="1800" spc="-15" dirty="0">
                <a:solidFill>
                  <a:srgbClr val="D71920"/>
                </a:solidFill>
                <a:latin typeface="Georgia"/>
                <a:cs typeface="Georgia"/>
              </a:rPr>
              <a:t>p</a:t>
            </a:r>
            <a:endParaRPr sz="1800" dirty="0">
              <a:latin typeface="Georgia"/>
              <a:cs typeface="Georgia"/>
            </a:endParaRPr>
          </a:p>
          <a:p>
            <a:pPr marL="12700" marR="5080">
              <a:lnSpc>
                <a:spcPct val="104200"/>
              </a:lnSpc>
              <a:spcBef>
                <a:spcPts val="1370"/>
              </a:spcBef>
            </a:pP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ty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tå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al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90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o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t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mn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S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In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am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li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sk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 dirty="0">
              <a:latin typeface="Georgia"/>
              <a:cs typeface="Georgia"/>
            </a:endParaRPr>
          </a:p>
          <a:p>
            <a:pPr marL="12700" marR="593725">
              <a:lnSpc>
                <a:spcPct val="208300"/>
              </a:lnSpc>
            </a:pP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ty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nns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i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: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1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 dirty="0">
              <a:latin typeface="Georgia"/>
              <a:cs typeface="Georgia"/>
            </a:endParaRPr>
          </a:p>
          <a:p>
            <a:pPr marL="12700" marR="276860" indent="-635">
              <a:lnSpc>
                <a:spcPct val="104200"/>
              </a:lnSpc>
            </a:pPr>
            <a:r>
              <a:rPr sz="1200" spc="-5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ty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i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9" y="3134077"/>
            <a:ext cx="275272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. 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6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-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t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ty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gs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ion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ej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,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x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-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x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9" y="3896077"/>
            <a:ext cx="2881630" cy="749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ty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eci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6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6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ta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5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6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nå</a:t>
            </a:r>
            <a:r>
              <a:rPr sz="1200" spc="-6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ion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. V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ro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7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-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io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al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dk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l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 dirty="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7299" y="3274864"/>
            <a:ext cx="9309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1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. 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L</a:t>
            </a:r>
            <a:r>
              <a:rPr sz="1000" spc="-15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25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-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25" dirty="0">
                <a:solidFill>
                  <a:srgbClr val="887E6E"/>
                </a:solidFill>
                <a:latin typeface="Georgia"/>
                <a:cs typeface="Georgia"/>
              </a:rPr>
              <a:t>ty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p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 i </a:t>
            </a:r>
            <a:r>
              <a:rPr sz="1000" spc="25" dirty="0">
                <a:solidFill>
                  <a:srgbClr val="887E6E"/>
                </a:solidFill>
                <a:latin typeface="Georgia"/>
                <a:cs typeface="Georgia"/>
              </a:rPr>
              <a:t>f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ä</a:t>
            </a:r>
            <a:r>
              <a:rPr sz="1000" spc="0" dirty="0">
                <a:solidFill>
                  <a:srgbClr val="887E6E"/>
                </a:solidFill>
                <a:latin typeface="Georgia"/>
                <a:cs typeface="Georgia"/>
              </a:rPr>
              <a:t>r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7299" y="6712864"/>
            <a:ext cx="18554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1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.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 9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0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K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n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L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1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C</a:t>
            </a:r>
            <a:r>
              <a:rPr sz="1000" spc="40" dirty="0">
                <a:solidFill>
                  <a:srgbClr val="887E6E"/>
                </a:solidFill>
                <a:latin typeface="Georgia"/>
                <a:cs typeface="Georgia"/>
              </a:rPr>
              <a:t>M</a:t>
            </a:r>
            <a:r>
              <a:rPr sz="1000" spc="45" dirty="0">
                <a:solidFill>
                  <a:srgbClr val="887E6E"/>
                </a:solidFill>
                <a:latin typeface="Georgia"/>
                <a:cs typeface="Georgia"/>
              </a:rPr>
              <a:t>Y</a:t>
            </a:r>
            <a:r>
              <a:rPr sz="1000" spc="60" dirty="0">
                <a:solidFill>
                  <a:srgbClr val="887E6E"/>
                </a:solidFill>
                <a:latin typeface="Georgia"/>
                <a:cs typeface="Georgia"/>
              </a:rPr>
              <a:t>K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e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p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s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87299" y="8601481"/>
            <a:ext cx="175006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4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.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 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9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0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K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n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L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-15" dirty="0">
                <a:solidFill>
                  <a:srgbClr val="887E6E"/>
                </a:solidFill>
                <a:latin typeface="Georgia"/>
                <a:cs typeface="Georgia"/>
              </a:rPr>
              <a:t>R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B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-155" dirty="0">
                <a:solidFill>
                  <a:srgbClr val="887E6E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j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p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04157" y="6712864"/>
            <a:ext cx="17608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2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.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 9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0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K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n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L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P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M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S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e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p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s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04157" y="8601481"/>
            <a:ext cx="17735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5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.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 9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0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K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n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L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-15" dirty="0">
                <a:solidFill>
                  <a:srgbClr val="887E6E"/>
                </a:solidFill>
                <a:latin typeface="Georgia"/>
                <a:cs typeface="Georgia"/>
              </a:rPr>
              <a:t>R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B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png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83524" y="6712864"/>
            <a:ext cx="16433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5" dirty="0">
                <a:solidFill>
                  <a:srgbClr val="887E6E"/>
                </a:solidFill>
                <a:latin typeface="Georgia"/>
                <a:cs typeface="Georgia"/>
              </a:rPr>
              <a:t>3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.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 9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0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K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n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35" dirty="0">
                <a:solidFill>
                  <a:srgbClr val="887E6E"/>
                </a:solidFill>
                <a:latin typeface="Georgia"/>
                <a:cs typeface="Georgia"/>
              </a:rPr>
              <a:t>L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5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S</a:t>
            </a:r>
            <a:r>
              <a:rPr sz="1000" spc="-65" dirty="0">
                <a:solidFill>
                  <a:srgbClr val="887E6E"/>
                </a:solidFill>
                <a:latin typeface="Georgia"/>
                <a:cs typeface="Georgia"/>
              </a:rPr>
              <a:t>V</a:t>
            </a:r>
            <a:r>
              <a:rPr sz="1000" spc="20" dirty="0">
                <a:solidFill>
                  <a:srgbClr val="887E6E"/>
                </a:solidFill>
                <a:latin typeface="Georgia"/>
                <a:cs typeface="Georgia"/>
              </a:rPr>
              <a:t>_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e</a:t>
            </a:r>
            <a:r>
              <a:rPr sz="1000" spc="15" dirty="0">
                <a:solidFill>
                  <a:srgbClr val="887E6E"/>
                </a:solidFill>
                <a:latin typeface="Georgia"/>
                <a:cs typeface="Georgia"/>
              </a:rPr>
              <a:t>p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s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45868" y="3274864"/>
            <a:ext cx="10966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2. 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S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v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a</a:t>
            </a:r>
            <a:r>
              <a:rPr sz="1000" spc="25" dirty="0">
                <a:solidFill>
                  <a:srgbClr val="887E6E"/>
                </a:solidFill>
                <a:latin typeface="Georgia"/>
                <a:cs typeface="Georgia"/>
              </a:rPr>
              <a:t>r</a:t>
            </a:r>
            <a:r>
              <a:rPr sz="1000" spc="-40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r>
              <a:rPr sz="1000" spc="-20" dirty="0">
                <a:solidFill>
                  <a:srgbClr val="887E6E"/>
                </a:solidFill>
                <a:latin typeface="Georgia"/>
                <a:cs typeface="Georgia"/>
              </a:rPr>
              <a:t>-</a:t>
            </a:r>
            <a:r>
              <a:rPr sz="1000" spc="25" dirty="0">
                <a:solidFill>
                  <a:srgbClr val="887E6E"/>
                </a:solidFill>
                <a:latin typeface="Georgia"/>
                <a:cs typeface="Georgia"/>
              </a:rPr>
              <a:t>v</a:t>
            </a:r>
            <a:r>
              <a:rPr sz="1000" spc="-15" dirty="0">
                <a:solidFill>
                  <a:srgbClr val="887E6E"/>
                </a:solidFill>
                <a:latin typeface="Georgia"/>
                <a:cs typeface="Georgia"/>
              </a:rPr>
              <a:t>i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t </a:t>
            </a:r>
            <a:r>
              <a:rPr sz="1000" spc="-20" dirty="0">
                <a:solidFill>
                  <a:srgbClr val="887E6E"/>
                </a:solidFill>
                <a:latin typeface="Georgia"/>
                <a:cs typeface="Georgia"/>
              </a:rPr>
              <a:t>l</a:t>
            </a:r>
            <a:r>
              <a:rPr sz="1000" spc="-15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-25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spc="-20" dirty="0">
                <a:solidFill>
                  <a:srgbClr val="887E6E"/>
                </a:solidFill>
                <a:latin typeface="Georgia"/>
                <a:cs typeface="Georgia"/>
              </a:rPr>
              <a:t>o</a:t>
            </a:r>
            <a:r>
              <a:rPr sz="1000" spc="25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r>
              <a:rPr sz="1000" spc="30" dirty="0">
                <a:solidFill>
                  <a:srgbClr val="887E6E"/>
                </a:solidFill>
                <a:latin typeface="Georgia"/>
                <a:cs typeface="Georgia"/>
              </a:rPr>
              <a:t>y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p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299" y="338289"/>
            <a:ext cx="13525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is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endParaRPr sz="1400" dirty="0"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282042" y="1454150"/>
            <a:ext cx="0" cy="1659889"/>
          </a:xfrm>
          <a:custGeom>
            <a:avLst/>
            <a:gdLst/>
            <a:ahLst/>
            <a:cxnLst/>
            <a:rect l="l" t="t" r="r" b="b"/>
            <a:pathLst>
              <a:path h="1659889">
                <a:moveTo>
                  <a:pt x="0" y="0"/>
                </a:moveTo>
                <a:lnTo>
                  <a:pt x="0" y="1659496"/>
                </a:lnTo>
              </a:path>
            </a:pathLst>
          </a:custGeom>
          <a:ln w="177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46483" y="1488146"/>
            <a:ext cx="336550" cy="437515"/>
          </a:xfrm>
          <a:custGeom>
            <a:avLst/>
            <a:gdLst/>
            <a:ahLst/>
            <a:cxnLst/>
            <a:rect l="l" t="t" r="r" b="b"/>
            <a:pathLst>
              <a:path w="336550" h="437514">
                <a:moveTo>
                  <a:pt x="55257" y="302861"/>
                </a:moveTo>
                <a:lnTo>
                  <a:pt x="0" y="369091"/>
                </a:lnTo>
                <a:lnTo>
                  <a:pt x="2716" y="371486"/>
                </a:lnTo>
                <a:lnTo>
                  <a:pt x="13002" y="379980"/>
                </a:lnTo>
                <a:lnTo>
                  <a:pt x="45757" y="401895"/>
                </a:lnTo>
                <a:lnTo>
                  <a:pt x="80894" y="418493"/>
                </a:lnTo>
                <a:lnTo>
                  <a:pt x="117807" y="429809"/>
                </a:lnTo>
                <a:lnTo>
                  <a:pt x="155892" y="435881"/>
                </a:lnTo>
                <a:lnTo>
                  <a:pt x="181635" y="437033"/>
                </a:lnTo>
                <a:lnTo>
                  <a:pt x="198362" y="436404"/>
                </a:lnTo>
                <a:lnTo>
                  <a:pt x="244182" y="428080"/>
                </a:lnTo>
                <a:lnTo>
                  <a:pt x="282336" y="410412"/>
                </a:lnTo>
                <a:lnTo>
                  <a:pt x="311378" y="383798"/>
                </a:lnTo>
                <a:lnTo>
                  <a:pt x="327711" y="354195"/>
                </a:lnTo>
                <a:lnTo>
                  <a:pt x="171636" y="354195"/>
                </a:lnTo>
                <a:lnTo>
                  <a:pt x="158657" y="352902"/>
                </a:lnTo>
                <a:lnTo>
                  <a:pt x="110262" y="338526"/>
                </a:lnTo>
                <a:lnTo>
                  <a:pt x="76755" y="319205"/>
                </a:lnTo>
                <a:lnTo>
                  <a:pt x="65944" y="311353"/>
                </a:lnTo>
                <a:lnTo>
                  <a:pt x="55257" y="302861"/>
                </a:lnTo>
                <a:close/>
              </a:path>
              <a:path w="336550" h="437514">
                <a:moveTo>
                  <a:pt x="158061" y="0"/>
                </a:moveTo>
                <a:lnTo>
                  <a:pt x="111605" y="7254"/>
                </a:lnTo>
                <a:lnTo>
                  <a:pt x="72653" y="24776"/>
                </a:lnTo>
                <a:lnTo>
                  <a:pt x="42824" y="51475"/>
                </a:lnTo>
                <a:lnTo>
                  <a:pt x="23739" y="86262"/>
                </a:lnTo>
                <a:lnTo>
                  <a:pt x="17018" y="128045"/>
                </a:lnTo>
                <a:lnTo>
                  <a:pt x="17405" y="141077"/>
                </a:lnTo>
                <a:lnTo>
                  <a:pt x="30560" y="188338"/>
                </a:lnTo>
                <a:lnTo>
                  <a:pt x="62338" y="221323"/>
                </a:lnTo>
                <a:lnTo>
                  <a:pt x="98330" y="239871"/>
                </a:lnTo>
                <a:lnTo>
                  <a:pt x="144696" y="255588"/>
                </a:lnTo>
                <a:lnTo>
                  <a:pt x="181347" y="265593"/>
                </a:lnTo>
                <a:lnTo>
                  <a:pt x="200799" y="271845"/>
                </a:lnTo>
                <a:lnTo>
                  <a:pt x="235017" y="290453"/>
                </a:lnTo>
                <a:lnTo>
                  <a:pt x="243446" y="313186"/>
                </a:lnTo>
                <a:lnTo>
                  <a:pt x="243055" y="319877"/>
                </a:lnTo>
                <a:lnTo>
                  <a:pt x="209475" y="350232"/>
                </a:lnTo>
                <a:lnTo>
                  <a:pt x="171636" y="354195"/>
                </a:lnTo>
                <a:lnTo>
                  <a:pt x="327711" y="354195"/>
                </a:lnTo>
                <a:lnTo>
                  <a:pt x="329863" y="348640"/>
                </a:lnTo>
                <a:lnTo>
                  <a:pt x="333429" y="335091"/>
                </a:lnTo>
                <a:lnTo>
                  <a:pt x="335608" y="320652"/>
                </a:lnTo>
                <a:lnTo>
                  <a:pt x="336346" y="305337"/>
                </a:lnTo>
                <a:lnTo>
                  <a:pt x="336238" y="298154"/>
                </a:lnTo>
                <a:lnTo>
                  <a:pt x="324367" y="250153"/>
                </a:lnTo>
                <a:lnTo>
                  <a:pt x="292842" y="215215"/>
                </a:lnTo>
                <a:lnTo>
                  <a:pt x="256281" y="195218"/>
                </a:lnTo>
                <a:lnTo>
                  <a:pt x="208630" y="178695"/>
                </a:lnTo>
                <a:lnTo>
                  <a:pt x="168440" y="167614"/>
                </a:lnTo>
                <a:lnTo>
                  <a:pt x="150706" y="161963"/>
                </a:lnTo>
                <a:lnTo>
                  <a:pt x="113469" y="137768"/>
                </a:lnTo>
                <a:lnTo>
                  <a:pt x="109918" y="120755"/>
                </a:lnTo>
                <a:lnTo>
                  <a:pt x="110271" y="114747"/>
                </a:lnTo>
                <a:lnTo>
                  <a:pt x="148383" y="84146"/>
                </a:lnTo>
                <a:lnTo>
                  <a:pt x="168048" y="82579"/>
                </a:lnTo>
                <a:lnTo>
                  <a:pt x="298080" y="82579"/>
                </a:lnTo>
                <a:lnTo>
                  <a:pt x="316769" y="48666"/>
                </a:lnTo>
                <a:lnTo>
                  <a:pt x="275394" y="23834"/>
                </a:lnTo>
                <a:lnTo>
                  <a:pt x="227830" y="7472"/>
                </a:lnTo>
                <a:lnTo>
                  <a:pt x="187459" y="1182"/>
                </a:lnTo>
                <a:lnTo>
                  <a:pt x="173019" y="282"/>
                </a:lnTo>
                <a:lnTo>
                  <a:pt x="158061" y="0"/>
                </a:lnTo>
                <a:close/>
              </a:path>
              <a:path w="336550" h="437514">
                <a:moveTo>
                  <a:pt x="298080" y="82579"/>
                </a:moveTo>
                <a:lnTo>
                  <a:pt x="168048" y="82579"/>
                </a:lnTo>
                <a:lnTo>
                  <a:pt x="179668" y="83443"/>
                </a:lnTo>
                <a:lnTo>
                  <a:pt x="191366" y="85347"/>
                </a:lnTo>
                <a:lnTo>
                  <a:pt x="238829" y="102568"/>
                </a:lnTo>
                <a:lnTo>
                  <a:pt x="275005" y="124451"/>
                </a:lnTo>
                <a:lnTo>
                  <a:pt x="298080" y="8257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95731" y="1494148"/>
            <a:ext cx="426720" cy="428625"/>
          </a:xfrm>
          <a:custGeom>
            <a:avLst/>
            <a:gdLst/>
            <a:ahLst/>
            <a:cxnLst/>
            <a:rect l="l" t="t" r="r" b="b"/>
            <a:pathLst>
              <a:path w="426720" h="428625">
                <a:moveTo>
                  <a:pt x="103225" y="0"/>
                </a:moveTo>
                <a:lnTo>
                  <a:pt x="0" y="0"/>
                </a:lnTo>
                <a:lnTo>
                  <a:pt x="171805" y="428028"/>
                </a:lnTo>
                <a:lnTo>
                  <a:pt x="254419" y="428028"/>
                </a:lnTo>
                <a:lnTo>
                  <a:pt x="306061" y="299339"/>
                </a:lnTo>
                <a:lnTo>
                  <a:pt x="214337" y="299339"/>
                </a:lnTo>
                <a:lnTo>
                  <a:pt x="103225" y="0"/>
                </a:lnTo>
                <a:close/>
              </a:path>
              <a:path w="426720" h="428625">
                <a:moveTo>
                  <a:pt x="426186" y="0"/>
                </a:moveTo>
                <a:lnTo>
                  <a:pt x="325399" y="0"/>
                </a:lnTo>
                <a:lnTo>
                  <a:pt x="214337" y="299339"/>
                </a:lnTo>
                <a:lnTo>
                  <a:pt x="306061" y="299339"/>
                </a:lnTo>
                <a:lnTo>
                  <a:pt x="4261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72483" y="1835778"/>
            <a:ext cx="323850" cy="83820"/>
          </a:xfrm>
          <a:custGeom>
            <a:avLst/>
            <a:gdLst/>
            <a:ahLst/>
            <a:cxnLst/>
            <a:rect l="l" t="t" r="r" b="b"/>
            <a:pathLst>
              <a:path w="323850" h="83819">
                <a:moveTo>
                  <a:pt x="0" y="83820"/>
                </a:moveTo>
                <a:lnTo>
                  <a:pt x="323608" y="83820"/>
                </a:lnTo>
                <a:lnTo>
                  <a:pt x="323608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72483" y="1746878"/>
            <a:ext cx="93345" cy="88900"/>
          </a:xfrm>
          <a:custGeom>
            <a:avLst/>
            <a:gdLst/>
            <a:ahLst/>
            <a:cxnLst/>
            <a:rect l="l" t="t" r="r" b="b"/>
            <a:pathLst>
              <a:path w="93345" h="88900">
                <a:moveTo>
                  <a:pt x="0" y="88900"/>
                </a:moveTo>
                <a:lnTo>
                  <a:pt x="92900" y="88900"/>
                </a:lnTo>
                <a:lnTo>
                  <a:pt x="9290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72483" y="1663058"/>
            <a:ext cx="293370" cy="83820"/>
          </a:xfrm>
          <a:custGeom>
            <a:avLst/>
            <a:gdLst/>
            <a:ahLst/>
            <a:cxnLst/>
            <a:rect l="l" t="t" r="r" b="b"/>
            <a:pathLst>
              <a:path w="293370" h="83819">
                <a:moveTo>
                  <a:pt x="0" y="83820"/>
                </a:moveTo>
                <a:lnTo>
                  <a:pt x="293255" y="83820"/>
                </a:lnTo>
                <a:lnTo>
                  <a:pt x="293255" y="0"/>
                </a:lnTo>
                <a:lnTo>
                  <a:pt x="0" y="0"/>
                </a:lnTo>
                <a:lnTo>
                  <a:pt x="0" y="8382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72483" y="1576698"/>
            <a:ext cx="93345" cy="86360"/>
          </a:xfrm>
          <a:custGeom>
            <a:avLst/>
            <a:gdLst/>
            <a:ahLst/>
            <a:cxnLst/>
            <a:rect l="l" t="t" r="r" b="b"/>
            <a:pathLst>
              <a:path w="93345" h="86360">
                <a:moveTo>
                  <a:pt x="0" y="86360"/>
                </a:moveTo>
                <a:lnTo>
                  <a:pt x="92900" y="86360"/>
                </a:lnTo>
                <a:lnTo>
                  <a:pt x="92900" y="0"/>
                </a:lnTo>
                <a:lnTo>
                  <a:pt x="0" y="0"/>
                </a:lnTo>
                <a:lnTo>
                  <a:pt x="0" y="863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72483" y="1494148"/>
            <a:ext cx="320675" cy="82550"/>
          </a:xfrm>
          <a:custGeom>
            <a:avLst/>
            <a:gdLst/>
            <a:ahLst/>
            <a:cxnLst/>
            <a:rect l="l" t="t" r="r" b="b"/>
            <a:pathLst>
              <a:path w="320675" h="82550">
                <a:moveTo>
                  <a:pt x="0" y="82550"/>
                </a:moveTo>
                <a:lnTo>
                  <a:pt x="320611" y="82550"/>
                </a:lnTo>
                <a:lnTo>
                  <a:pt x="320611" y="0"/>
                </a:lnTo>
                <a:lnTo>
                  <a:pt x="0" y="0"/>
                </a:lnTo>
                <a:lnTo>
                  <a:pt x="0" y="825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89627" y="1494148"/>
            <a:ext cx="377825" cy="425450"/>
          </a:xfrm>
          <a:custGeom>
            <a:avLst/>
            <a:gdLst/>
            <a:ahLst/>
            <a:cxnLst/>
            <a:rect l="l" t="t" r="r" b="b"/>
            <a:pathLst>
              <a:path w="377825" h="425450">
                <a:moveTo>
                  <a:pt x="86207" y="0"/>
                </a:moveTo>
                <a:lnTo>
                  <a:pt x="0" y="0"/>
                </a:lnTo>
                <a:lnTo>
                  <a:pt x="0" y="425030"/>
                </a:lnTo>
                <a:lnTo>
                  <a:pt x="92290" y="425030"/>
                </a:lnTo>
                <a:lnTo>
                  <a:pt x="92290" y="154787"/>
                </a:lnTo>
                <a:lnTo>
                  <a:pt x="204001" y="154787"/>
                </a:lnTo>
                <a:lnTo>
                  <a:pt x="86207" y="0"/>
                </a:lnTo>
                <a:close/>
              </a:path>
              <a:path w="377825" h="425450">
                <a:moveTo>
                  <a:pt x="204001" y="154787"/>
                </a:moveTo>
                <a:lnTo>
                  <a:pt x="92290" y="154787"/>
                </a:lnTo>
                <a:lnTo>
                  <a:pt x="298145" y="425030"/>
                </a:lnTo>
                <a:lnTo>
                  <a:pt x="377659" y="425030"/>
                </a:lnTo>
                <a:lnTo>
                  <a:pt x="377659" y="261708"/>
                </a:lnTo>
                <a:lnTo>
                  <a:pt x="285369" y="261708"/>
                </a:lnTo>
                <a:lnTo>
                  <a:pt x="204001" y="154787"/>
                </a:lnTo>
                <a:close/>
              </a:path>
              <a:path w="377825" h="425450">
                <a:moveTo>
                  <a:pt x="377659" y="0"/>
                </a:moveTo>
                <a:lnTo>
                  <a:pt x="285369" y="0"/>
                </a:lnTo>
                <a:lnTo>
                  <a:pt x="285369" y="261708"/>
                </a:lnTo>
                <a:lnTo>
                  <a:pt x="377659" y="261708"/>
                </a:lnTo>
                <a:lnTo>
                  <a:pt x="37765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42974" y="1488146"/>
            <a:ext cx="336550" cy="437515"/>
          </a:xfrm>
          <a:custGeom>
            <a:avLst/>
            <a:gdLst/>
            <a:ahLst/>
            <a:cxnLst/>
            <a:rect l="l" t="t" r="r" b="b"/>
            <a:pathLst>
              <a:path w="336550" h="437514">
                <a:moveTo>
                  <a:pt x="55257" y="302861"/>
                </a:moveTo>
                <a:lnTo>
                  <a:pt x="0" y="369091"/>
                </a:lnTo>
                <a:lnTo>
                  <a:pt x="2736" y="371503"/>
                </a:lnTo>
                <a:lnTo>
                  <a:pt x="13019" y="379994"/>
                </a:lnTo>
                <a:lnTo>
                  <a:pt x="45769" y="401904"/>
                </a:lnTo>
                <a:lnTo>
                  <a:pt x="80900" y="418498"/>
                </a:lnTo>
                <a:lnTo>
                  <a:pt x="117811" y="429811"/>
                </a:lnTo>
                <a:lnTo>
                  <a:pt x="155905" y="435881"/>
                </a:lnTo>
                <a:lnTo>
                  <a:pt x="181661" y="437033"/>
                </a:lnTo>
                <a:lnTo>
                  <a:pt x="198386" y="436403"/>
                </a:lnTo>
                <a:lnTo>
                  <a:pt x="244203" y="428075"/>
                </a:lnTo>
                <a:lnTo>
                  <a:pt x="282356" y="410405"/>
                </a:lnTo>
                <a:lnTo>
                  <a:pt x="311400" y="383792"/>
                </a:lnTo>
                <a:lnTo>
                  <a:pt x="327733" y="354195"/>
                </a:lnTo>
                <a:lnTo>
                  <a:pt x="171635" y="354195"/>
                </a:lnTo>
                <a:lnTo>
                  <a:pt x="158654" y="352902"/>
                </a:lnTo>
                <a:lnTo>
                  <a:pt x="110247" y="338526"/>
                </a:lnTo>
                <a:lnTo>
                  <a:pt x="76741" y="319205"/>
                </a:lnTo>
                <a:lnTo>
                  <a:pt x="65935" y="311353"/>
                </a:lnTo>
                <a:lnTo>
                  <a:pt x="55257" y="302861"/>
                </a:lnTo>
                <a:close/>
              </a:path>
              <a:path w="336550" h="437514">
                <a:moveTo>
                  <a:pt x="158061" y="0"/>
                </a:moveTo>
                <a:lnTo>
                  <a:pt x="111605" y="7254"/>
                </a:lnTo>
                <a:lnTo>
                  <a:pt x="72653" y="24776"/>
                </a:lnTo>
                <a:lnTo>
                  <a:pt x="42824" y="51475"/>
                </a:lnTo>
                <a:lnTo>
                  <a:pt x="23739" y="86262"/>
                </a:lnTo>
                <a:lnTo>
                  <a:pt x="17018" y="128045"/>
                </a:lnTo>
                <a:lnTo>
                  <a:pt x="17407" y="141105"/>
                </a:lnTo>
                <a:lnTo>
                  <a:pt x="30571" y="188353"/>
                </a:lnTo>
                <a:lnTo>
                  <a:pt x="62356" y="221332"/>
                </a:lnTo>
                <a:lnTo>
                  <a:pt x="98352" y="239879"/>
                </a:lnTo>
                <a:lnTo>
                  <a:pt x="144719" y="255599"/>
                </a:lnTo>
                <a:lnTo>
                  <a:pt x="181369" y="265607"/>
                </a:lnTo>
                <a:lnTo>
                  <a:pt x="200815" y="271857"/>
                </a:lnTo>
                <a:lnTo>
                  <a:pt x="235021" y="290459"/>
                </a:lnTo>
                <a:lnTo>
                  <a:pt x="243446" y="313186"/>
                </a:lnTo>
                <a:lnTo>
                  <a:pt x="243054" y="319877"/>
                </a:lnTo>
                <a:lnTo>
                  <a:pt x="209475" y="350232"/>
                </a:lnTo>
                <a:lnTo>
                  <a:pt x="171635" y="354195"/>
                </a:lnTo>
                <a:lnTo>
                  <a:pt x="327733" y="354195"/>
                </a:lnTo>
                <a:lnTo>
                  <a:pt x="329888" y="348636"/>
                </a:lnTo>
                <a:lnTo>
                  <a:pt x="333454" y="335088"/>
                </a:lnTo>
                <a:lnTo>
                  <a:pt x="335633" y="320650"/>
                </a:lnTo>
                <a:lnTo>
                  <a:pt x="336372" y="305337"/>
                </a:lnTo>
                <a:lnTo>
                  <a:pt x="336261" y="298084"/>
                </a:lnTo>
                <a:lnTo>
                  <a:pt x="324366" y="250115"/>
                </a:lnTo>
                <a:lnTo>
                  <a:pt x="292819" y="215197"/>
                </a:lnTo>
                <a:lnTo>
                  <a:pt x="256243" y="195208"/>
                </a:lnTo>
                <a:lnTo>
                  <a:pt x="208577" y="178689"/>
                </a:lnTo>
                <a:lnTo>
                  <a:pt x="168387" y="167610"/>
                </a:lnTo>
                <a:lnTo>
                  <a:pt x="150656" y="161960"/>
                </a:lnTo>
                <a:lnTo>
                  <a:pt x="113419" y="137767"/>
                </a:lnTo>
                <a:lnTo>
                  <a:pt x="109867" y="120755"/>
                </a:lnTo>
                <a:lnTo>
                  <a:pt x="110227" y="114713"/>
                </a:lnTo>
                <a:lnTo>
                  <a:pt x="148404" y="84145"/>
                </a:lnTo>
                <a:lnTo>
                  <a:pt x="168048" y="82579"/>
                </a:lnTo>
                <a:lnTo>
                  <a:pt x="298081" y="82579"/>
                </a:lnTo>
                <a:lnTo>
                  <a:pt x="316767" y="48673"/>
                </a:lnTo>
                <a:lnTo>
                  <a:pt x="275397" y="23837"/>
                </a:lnTo>
                <a:lnTo>
                  <a:pt x="227833" y="7473"/>
                </a:lnTo>
                <a:lnTo>
                  <a:pt x="187461" y="1182"/>
                </a:lnTo>
                <a:lnTo>
                  <a:pt x="173020" y="282"/>
                </a:lnTo>
                <a:lnTo>
                  <a:pt x="158061" y="0"/>
                </a:lnTo>
                <a:close/>
              </a:path>
              <a:path w="336550" h="437514">
                <a:moveTo>
                  <a:pt x="298081" y="82579"/>
                </a:moveTo>
                <a:lnTo>
                  <a:pt x="168048" y="82579"/>
                </a:lnTo>
                <a:lnTo>
                  <a:pt x="179668" y="83443"/>
                </a:lnTo>
                <a:lnTo>
                  <a:pt x="191366" y="85347"/>
                </a:lnTo>
                <a:lnTo>
                  <a:pt x="238829" y="102568"/>
                </a:lnTo>
                <a:lnTo>
                  <a:pt x="275005" y="124451"/>
                </a:lnTo>
                <a:lnTo>
                  <a:pt x="298081" y="8257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63162" y="1494148"/>
            <a:ext cx="386715" cy="425450"/>
          </a:xfrm>
          <a:custGeom>
            <a:avLst/>
            <a:gdLst/>
            <a:ahLst/>
            <a:cxnLst/>
            <a:rect l="l" t="t" r="r" b="b"/>
            <a:pathLst>
              <a:path w="386715" h="425450">
                <a:moveTo>
                  <a:pt x="93497" y="0"/>
                </a:moveTo>
                <a:lnTo>
                  <a:pt x="0" y="0"/>
                </a:lnTo>
                <a:lnTo>
                  <a:pt x="0" y="425030"/>
                </a:lnTo>
                <a:lnTo>
                  <a:pt x="93497" y="425030"/>
                </a:lnTo>
                <a:lnTo>
                  <a:pt x="93497" y="295059"/>
                </a:lnTo>
                <a:lnTo>
                  <a:pt x="142621" y="244081"/>
                </a:lnTo>
                <a:lnTo>
                  <a:pt x="252947" y="244081"/>
                </a:lnTo>
                <a:lnTo>
                  <a:pt x="209858" y="185788"/>
                </a:lnTo>
                <a:lnTo>
                  <a:pt x="93497" y="185788"/>
                </a:lnTo>
                <a:lnTo>
                  <a:pt x="93497" y="0"/>
                </a:lnTo>
                <a:close/>
              </a:path>
              <a:path w="386715" h="425450">
                <a:moveTo>
                  <a:pt x="252947" y="244081"/>
                </a:moveTo>
                <a:lnTo>
                  <a:pt x="142621" y="244081"/>
                </a:lnTo>
                <a:lnTo>
                  <a:pt x="274396" y="425030"/>
                </a:lnTo>
                <a:lnTo>
                  <a:pt x="386702" y="425030"/>
                </a:lnTo>
                <a:lnTo>
                  <a:pt x="252947" y="244081"/>
                </a:lnTo>
                <a:close/>
              </a:path>
              <a:path w="386715" h="425450">
                <a:moveTo>
                  <a:pt x="378828" y="0"/>
                </a:moveTo>
                <a:lnTo>
                  <a:pt x="265874" y="0"/>
                </a:lnTo>
                <a:lnTo>
                  <a:pt x="93497" y="185788"/>
                </a:lnTo>
                <a:lnTo>
                  <a:pt x="209858" y="185788"/>
                </a:lnTo>
                <a:lnTo>
                  <a:pt x="205803" y="180301"/>
                </a:lnTo>
                <a:lnTo>
                  <a:pt x="37882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79882" y="2090013"/>
            <a:ext cx="93980" cy="425450"/>
          </a:xfrm>
          <a:custGeom>
            <a:avLst/>
            <a:gdLst/>
            <a:ahLst/>
            <a:cxnLst/>
            <a:rect l="l" t="t" r="r" b="b"/>
            <a:pathLst>
              <a:path w="93979" h="425450">
                <a:moveTo>
                  <a:pt x="0" y="0"/>
                </a:moveTo>
                <a:lnTo>
                  <a:pt x="93497" y="0"/>
                </a:lnTo>
                <a:lnTo>
                  <a:pt x="93497" y="425030"/>
                </a:lnTo>
                <a:lnTo>
                  <a:pt x="0" y="42503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80545" y="2090008"/>
            <a:ext cx="377825" cy="425450"/>
          </a:xfrm>
          <a:custGeom>
            <a:avLst/>
            <a:gdLst/>
            <a:ahLst/>
            <a:cxnLst/>
            <a:rect l="l" t="t" r="r" b="b"/>
            <a:pathLst>
              <a:path w="377825" h="425450">
                <a:moveTo>
                  <a:pt x="86245" y="0"/>
                </a:moveTo>
                <a:lnTo>
                  <a:pt x="0" y="0"/>
                </a:lnTo>
                <a:lnTo>
                  <a:pt x="0" y="425030"/>
                </a:lnTo>
                <a:lnTo>
                  <a:pt x="92290" y="425030"/>
                </a:lnTo>
                <a:lnTo>
                  <a:pt x="92290" y="154876"/>
                </a:lnTo>
                <a:lnTo>
                  <a:pt x="204084" y="154876"/>
                </a:lnTo>
                <a:lnTo>
                  <a:pt x="86245" y="0"/>
                </a:lnTo>
                <a:close/>
              </a:path>
              <a:path w="377825" h="425450">
                <a:moveTo>
                  <a:pt x="204084" y="154876"/>
                </a:moveTo>
                <a:lnTo>
                  <a:pt x="92290" y="154876"/>
                </a:lnTo>
                <a:lnTo>
                  <a:pt x="298107" y="425030"/>
                </a:lnTo>
                <a:lnTo>
                  <a:pt x="377621" y="425030"/>
                </a:lnTo>
                <a:lnTo>
                  <a:pt x="377621" y="261708"/>
                </a:lnTo>
                <a:lnTo>
                  <a:pt x="285369" y="261708"/>
                </a:lnTo>
                <a:lnTo>
                  <a:pt x="204084" y="154876"/>
                </a:lnTo>
                <a:close/>
              </a:path>
              <a:path w="377825" h="425450">
                <a:moveTo>
                  <a:pt x="377621" y="0"/>
                </a:moveTo>
                <a:lnTo>
                  <a:pt x="285369" y="0"/>
                </a:lnTo>
                <a:lnTo>
                  <a:pt x="285369" y="261708"/>
                </a:lnTo>
                <a:lnTo>
                  <a:pt x="377621" y="261708"/>
                </a:lnTo>
                <a:lnTo>
                  <a:pt x="37762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32306" y="2084092"/>
            <a:ext cx="336550" cy="437515"/>
          </a:xfrm>
          <a:custGeom>
            <a:avLst/>
            <a:gdLst/>
            <a:ahLst/>
            <a:cxnLst/>
            <a:rect l="l" t="t" r="r" b="b"/>
            <a:pathLst>
              <a:path w="336550" h="437514">
                <a:moveTo>
                  <a:pt x="55257" y="302825"/>
                </a:moveTo>
                <a:lnTo>
                  <a:pt x="0" y="369005"/>
                </a:lnTo>
                <a:lnTo>
                  <a:pt x="2744" y="371423"/>
                </a:lnTo>
                <a:lnTo>
                  <a:pt x="13032" y="379914"/>
                </a:lnTo>
                <a:lnTo>
                  <a:pt x="45791" y="401828"/>
                </a:lnTo>
                <a:lnTo>
                  <a:pt x="80923" y="418430"/>
                </a:lnTo>
                <a:lnTo>
                  <a:pt x="117830" y="429753"/>
                </a:lnTo>
                <a:lnTo>
                  <a:pt x="155912" y="435830"/>
                </a:lnTo>
                <a:lnTo>
                  <a:pt x="181657" y="436984"/>
                </a:lnTo>
                <a:lnTo>
                  <a:pt x="198385" y="436352"/>
                </a:lnTo>
                <a:lnTo>
                  <a:pt x="244204" y="428025"/>
                </a:lnTo>
                <a:lnTo>
                  <a:pt x="282349" y="410359"/>
                </a:lnTo>
                <a:lnTo>
                  <a:pt x="311380" y="383746"/>
                </a:lnTo>
                <a:lnTo>
                  <a:pt x="327714" y="354110"/>
                </a:lnTo>
                <a:lnTo>
                  <a:pt x="171654" y="354110"/>
                </a:lnTo>
                <a:lnTo>
                  <a:pt x="158670" y="352818"/>
                </a:lnTo>
                <a:lnTo>
                  <a:pt x="110255" y="338451"/>
                </a:lnTo>
                <a:lnTo>
                  <a:pt x="76744" y="319148"/>
                </a:lnTo>
                <a:lnTo>
                  <a:pt x="65936" y="311305"/>
                </a:lnTo>
                <a:lnTo>
                  <a:pt x="55257" y="302825"/>
                </a:lnTo>
                <a:close/>
              </a:path>
              <a:path w="336550" h="437514">
                <a:moveTo>
                  <a:pt x="158099" y="0"/>
                </a:moveTo>
                <a:lnTo>
                  <a:pt x="111631" y="7243"/>
                </a:lnTo>
                <a:lnTo>
                  <a:pt x="72659" y="24755"/>
                </a:lnTo>
                <a:lnTo>
                  <a:pt x="42810" y="51442"/>
                </a:lnTo>
                <a:lnTo>
                  <a:pt x="23708" y="86208"/>
                </a:lnTo>
                <a:lnTo>
                  <a:pt x="16979" y="127959"/>
                </a:lnTo>
                <a:lnTo>
                  <a:pt x="17369" y="141027"/>
                </a:lnTo>
                <a:lnTo>
                  <a:pt x="30540" y="188291"/>
                </a:lnTo>
                <a:lnTo>
                  <a:pt x="62332" y="221278"/>
                </a:lnTo>
                <a:lnTo>
                  <a:pt x="98327" y="239825"/>
                </a:lnTo>
                <a:lnTo>
                  <a:pt x="144682" y="255539"/>
                </a:lnTo>
                <a:lnTo>
                  <a:pt x="181316" y="265543"/>
                </a:lnTo>
                <a:lnTo>
                  <a:pt x="200777" y="271797"/>
                </a:lnTo>
                <a:lnTo>
                  <a:pt x="235011" y="290393"/>
                </a:lnTo>
                <a:lnTo>
                  <a:pt x="243446" y="313150"/>
                </a:lnTo>
                <a:lnTo>
                  <a:pt x="243056" y="319785"/>
                </a:lnTo>
                <a:lnTo>
                  <a:pt x="209487" y="350151"/>
                </a:lnTo>
                <a:lnTo>
                  <a:pt x="171654" y="354110"/>
                </a:lnTo>
                <a:lnTo>
                  <a:pt x="327714" y="354110"/>
                </a:lnTo>
                <a:lnTo>
                  <a:pt x="329855" y="348579"/>
                </a:lnTo>
                <a:lnTo>
                  <a:pt x="333419" y="335024"/>
                </a:lnTo>
                <a:lnTo>
                  <a:pt x="335596" y="320576"/>
                </a:lnTo>
                <a:lnTo>
                  <a:pt x="336334" y="305251"/>
                </a:lnTo>
                <a:lnTo>
                  <a:pt x="336224" y="298050"/>
                </a:lnTo>
                <a:lnTo>
                  <a:pt x="324339" y="250080"/>
                </a:lnTo>
                <a:lnTo>
                  <a:pt x="292809" y="215156"/>
                </a:lnTo>
                <a:lnTo>
                  <a:pt x="256243" y="195155"/>
                </a:lnTo>
                <a:lnTo>
                  <a:pt x="208584" y="178616"/>
                </a:lnTo>
                <a:lnTo>
                  <a:pt x="168380" y="167544"/>
                </a:lnTo>
                <a:lnTo>
                  <a:pt x="150646" y="161907"/>
                </a:lnTo>
                <a:lnTo>
                  <a:pt x="113455" y="137720"/>
                </a:lnTo>
                <a:lnTo>
                  <a:pt x="109918" y="120669"/>
                </a:lnTo>
                <a:lnTo>
                  <a:pt x="110274" y="114681"/>
                </a:lnTo>
                <a:lnTo>
                  <a:pt x="148401" y="84060"/>
                </a:lnTo>
                <a:lnTo>
                  <a:pt x="168044" y="82493"/>
                </a:lnTo>
                <a:lnTo>
                  <a:pt x="298121" y="82493"/>
                </a:lnTo>
                <a:lnTo>
                  <a:pt x="316802" y="48656"/>
                </a:lnTo>
                <a:lnTo>
                  <a:pt x="275426" y="23802"/>
                </a:lnTo>
                <a:lnTo>
                  <a:pt x="227861" y="7455"/>
                </a:lnTo>
                <a:lnTo>
                  <a:pt x="187492" y="1178"/>
                </a:lnTo>
                <a:lnTo>
                  <a:pt x="173055" y="281"/>
                </a:lnTo>
                <a:lnTo>
                  <a:pt x="158099" y="0"/>
                </a:lnTo>
                <a:close/>
              </a:path>
              <a:path w="336550" h="437514">
                <a:moveTo>
                  <a:pt x="298121" y="82493"/>
                </a:moveTo>
                <a:lnTo>
                  <a:pt x="168044" y="82493"/>
                </a:lnTo>
                <a:lnTo>
                  <a:pt x="179672" y="83361"/>
                </a:lnTo>
                <a:lnTo>
                  <a:pt x="191372" y="85267"/>
                </a:lnTo>
                <a:lnTo>
                  <a:pt x="238825" y="102489"/>
                </a:lnTo>
                <a:lnTo>
                  <a:pt x="275005" y="124364"/>
                </a:lnTo>
                <a:lnTo>
                  <a:pt x="298121" y="824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491613" y="2087013"/>
            <a:ext cx="450850" cy="428625"/>
          </a:xfrm>
          <a:custGeom>
            <a:avLst/>
            <a:gdLst/>
            <a:ahLst/>
            <a:cxnLst/>
            <a:rect l="l" t="t" r="r" b="b"/>
            <a:pathLst>
              <a:path w="450850" h="428625">
                <a:moveTo>
                  <a:pt x="268363" y="0"/>
                </a:moveTo>
                <a:lnTo>
                  <a:pt x="182156" y="0"/>
                </a:lnTo>
                <a:lnTo>
                  <a:pt x="0" y="428028"/>
                </a:lnTo>
                <a:lnTo>
                  <a:pt x="95351" y="428028"/>
                </a:lnTo>
                <a:lnTo>
                  <a:pt x="134188" y="332689"/>
                </a:lnTo>
                <a:lnTo>
                  <a:pt x="409936" y="332689"/>
                </a:lnTo>
                <a:lnTo>
                  <a:pt x="374802" y="250126"/>
                </a:lnTo>
                <a:lnTo>
                  <a:pt x="167576" y="250126"/>
                </a:lnTo>
                <a:lnTo>
                  <a:pt x="224078" y="112306"/>
                </a:lnTo>
                <a:lnTo>
                  <a:pt x="316154" y="112306"/>
                </a:lnTo>
                <a:lnTo>
                  <a:pt x="268363" y="0"/>
                </a:lnTo>
                <a:close/>
              </a:path>
              <a:path w="450850" h="428625">
                <a:moveTo>
                  <a:pt x="409936" y="332689"/>
                </a:moveTo>
                <a:lnTo>
                  <a:pt x="313931" y="332689"/>
                </a:lnTo>
                <a:lnTo>
                  <a:pt x="352767" y="428028"/>
                </a:lnTo>
                <a:lnTo>
                  <a:pt x="450507" y="428028"/>
                </a:lnTo>
                <a:lnTo>
                  <a:pt x="409936" y="332689"/>
                </a:lnTo>
                <a:close/>
              </a:path>
              <a:path w="450850" h="428625">
                <a:moveTo>
                  <a:pt x="316154" y="112306"/>
                </a:moveTo>
                <a:lnTo>
                  <a:pt x="224078" y="112306"/>
                </a:lnTo>
                <a:lnTo>
                  <a:pt x="280492" y="250126"/>
                </a:lnTo>
                <a:lnTo>
                  <a:pt x="374802" y="250126"/>
                </a:lnTo>
                <a:lnTo>
                  <a:pt x="316154" y="1123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92681" y="2090008"/>
            <a:ext cx="425450" cy="425450"/>
          </a:xfrm>
          <a:custGeom>
            <a:avLst/>
            <a:gdLst/>
            <a:ahLst/>
            <a:cxnLst/>
            <a:rect l="l" t="t" r="r" b="b"/>
            <a:pathLst>
              <a:path w="425450" h="425450">
                <a:moveTo>
                  <a:pt x="100787" y="0"/>
                </a:moveTo>
                <a:lnTo>
                  <a:pt x="0" y="0"/>
                </a:lnTo>
                <a:lnTo>
                  <a:pt x="0" y="425030"/>
                </a:lnTo>
                <a:lnTo>
                  <a:pt x="91694" y="425030"/>
                </a:lnTo>
                <a:lnTo>
                  <a:pt x="91694" y="149390"/>
                </a:lnTo>
                <a:lnTo>
                  <a:pt x="193632" y="149390"/>
                </a:lnTo>
                <a:lnTo>
                  <a:pt x="100787" y="0"/>
                </a:lnTo>
                <a:close/>
              </a:path>
              <a:path w="425450" h="425450">
                <a:moveTo>
                  <a:pt x="424992" y="147586"/>
                </a:moveTo>
                <a:lnTo>
                  <a:pt x="332054" y="147586"/>
                </a:lnTo>
                <a:lnTo>
                  <a:pt x="332054" y="425030"/>
                </a:lnTo>
                <a:lnTo>
                  <a:pt x="424992" y="425030"/>
                </a:lnTo>
                <a:lnTo>
                  <a:pt x="424992" y="147586"/>
                </a:lnTo>
                <a:close/>
              </a:path>
              <a:path w="425450" h="425450">
                <a:moveTo>
                  <a:pt x="193632" y="149390"/>
                </a:moveTo>
                <a:lnTo>
                  <a:pt x="91694" y="149390"/>
                </a:lnTo>
                <a:lnTo>
                  <a:pt x="210058" y="329095"/>
                </a:lnTo>
                <a:lnTo>
                  <a:pt x="212496" y="329095"/>
                </a:lnTo>
                <a:lnTo>
                  <a:pt x="310873" y="179743"/>
                </a:lnTo>
                <a:lnTo>
                  <a:pt x="212496" y="179743"/>
                </a:lnTo>
                <a:lnTo>
                  <a:pt x="193632" y="149390"/>
                </a:lnTo>
                <a:close/>
              </a:path>
              <a:path w="425450" h="425450">
                <a:moveTo>
                  <a:pt x="424992" y="0"/>
                </a:moveTo>
                <a:lnTo>
                  <a:pt x="324205" y="0"/>
                </a:lnTo>
                <a:lnTo>
                  <a:pt x="212496" y="179743"/>
                </a:lnTo>
                <a:lnTo>
                  <a:pt x="310873" y="179743"/>
                </a:lnTo>
                <a:lnTo>
                  <a:pt x="332054" y="147586"/>
                </a:lnTo>
                <a:lnTo>
                  <a:pt x="424992" y="147586"/>
                </a:lnTo>
                <a:lnTo>
                  <a:pt x="42499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516543" y="2430368"/>
            <a:ext cx="305435" cy="85090"/>
          </a:xfrm>
          <a:custGeom>
            <a:avLst/>
            <a:gdLst/>
            <a:ahLst/>
            <a:cxnLst/>
            <a:rect l="l" t="t" r="r" b="b"/>
            <a:pathLst>
              <a:path w="305434" h="85089">
                <a:moveTo>
                  <a:pt x="0" y="85090"/>
                </a:moveTo>
                <a:lnTo>
                  <a:pt x="305384" y="85090"/>
                </a:lnTo>
                <a:lnTo>
                  <a:pt x="305384" y="0"/>
                </a:lnTo>
                <a:lnTo>
                  <a:pt x="0" y="0"/>
                </a:lnTo>
                <a:lnTo>
                  <a:pt x="0" y="8509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16543" y="2090008"/>
            <a:ext cx="93980" cy="340360"/>
          </a:xfrm>
          <a:custGeom>
            <a:avLst/>
            <a:gdLst/>
            <a:ahLst/>
            <a:cxnLst/>
            <a:rect l="l" t="t" r="r" b="b"/>
            <a:pathLst>
              <a:path w="93979" h="340360">
                <a:moveTo>
                  <a:pt x="0" y="340360"/>
                </a:moveTo>
                <a:lnTo>
                  <a:pt x="93535" y="340360"/>
                </a:lnTo>
                <a:lnTo>
                  <a:pt x="93535" y="0"/>
                </a:lnTo>
                <a:lnTo>
                  <a:pt x="0" y="0"/>
                </a:lnTo>
                <a:lnTo>
                  <a:pt x="0" y="3403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88310" y="2090013"/>
            <a:ext cx="93980" cy="425450"/>
          </a:xfrm>
          <a:custGeom>
            <a:avLst/>
            <a:gdLst/>
            <a:ahLst/>
            <a:cxnLst/>
            <a:rect l="l" t="t" r="r" b="b"/>
            <a:pathLst>
              <a:path w="93979" h="425450">
                <a:moveTo>
                  <a:pt x="0" y="0"/>
                </a:moveTo>
                <a:lnTo>
                  <a:pt x="93497" y="0"/>
                </a:lnTo>
                <a:lnTo>
                  <a:pt x="93497" y="425030"/>
                </a:lnTo>
                <a:lnTo>
                  <a:pt x="0" y="42503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088977" y="2090008"/>
            <a:ext cx="377825" cy="425450"/>
          </a:xfrm>
          <a:custGeom>
            <a:avLst/>
            <a:gdLst/>
            <a:ahLst/>
            <a:cxnLst/>
            <a:rect l="l" t="t" r="r" b="b"/>
            <a:pathLst>
              <a:path w="377825" h="425450">
                <a:moveTo>
                  <a:pt x="86207" y="0"/>
                </a:moveTo>
                <a:lnTo>
                  <a:pt x="0" y="0"/>
                </a:lnTo>
                <a:lnTo>
                  <a:pt x="0" y="425030"/>
                </a:lnTo>
                <a:lnTo>
                  <a:pt x="92290" y="425030"/>
                </a:lnTo>
                <a:lnTo>
                  <a:pt x="92290" y="154876"/>
                </a:lnTo>
                <a:lnTo>
                  <a:pt x="204046" y="154876"/>
                </a:lnTo>
                <a:lnTo>
                  <a:pt x="86207" y="0"/>
                </a:lnTo>
                <a:close/>
              </a:path>
              <a:path w="377825" h="425450">
                <a:moveTo>
                  <a:pt x="204046" y="154876"/>
                </a:moveTo>
                <a:lnTo>
                  <a:pt x="92290" y="154876"/>
                </a:lnTo>
                <a:lnTo>
                  <a:pt x="298094" y="425030"/>
                </a:lnTo>
                <a:lnTo>
                  <a:pt x="377659" y="425030"/>
                </a:lnTo>
                <a:lnTo>
                  <a:pt x="377659" y="261708"/>
                </a:lnTo>
                <a:lnTo>
                  <a:pt x="285330" y="261708"/>
                </a:lnTo>
                <a:lnTo>
                  <a:pt x="204046" y="154876"/>
                </a:lnTo>
                <a:close/>
              </a:path>
              <a:path w="377825" h="425450">
                <a:moveTo>
                  <a:pt x="377659" y="0"/>
                </a:moveTo>
                <a:lnTo>
                  <a:pt x="285330" y="0"/>
                </a:lnTo>
                <a:lnTo>
                  <a:pt x="285330" y="261708"/>
                </a:lnTo>
                <a:lnTo>
                  <a:pt x="377659" y="261708"/>
                </a:lnTo>
                <a:lnTo>
                  <a:pt x="37765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539065" y="2082716"/>
            <a:ext cx="405130" cy="440055"/>
          </a:xfrm>
          <a:custGeom>
            <a:avLst/>
            <a:gdLst/>
            <a:ahLst/>
            <a:cxnLst/>
            <a:rect l="l" t="t" r="r" b="b"/>
            <a:pathLst>
              <a:path w="405129" h="440055">
                <a:moveTo>
                  <a:pt x="222783" y="0"/>
                </a:moveTo>
                <a:lnTo>
                  <a:pt x="167409" y="6423"/>
                </a:lnTo>
                <a:lnTo>
                  <a:pt x="117910" y="24651"/>
                </a:lnTo>
                <a:lnTo>
                  <a:pt x="75491" y="53117"/>
                </a:lnTo>
                <a:lnTo>
                  <a:pt x="41357" y="90256"/>
                </a:lnTo>
                <a:lnTo>
                  <a:pt x="16713" y="134502"/>
                </a:lnTo>
                <a:lnTo>
                  <a:pt x="2763" y="184289"/>
                </a:lnTo>
                <a:lnTo>
                  <a:pt x="0" y="219786"/>
                </a:lnTo>
                <a:lnTo>
                  <a:pt x="0" y="221030"/>
                </a:lnTo>
                <a:lnTo>
                  <a:pt x="5988" y="275158"/>
                </a:lnTo>
                <a:lnTo>
                  <a:pt x="23333" y="323651"/>
                </a:lnTo>
                <a:lnTo>
                  <a:pt x="51107" y="365288"/>
                </a:lnTo>
                <a:lnTo>
                  <a:pt x="88381" y="398849"/>
                </a:lnTo>
                <a:lnTo>
                  <a:pt x="134225" y="423115"/>
                </a:lnTo>
                <a:lnTo>
                  <a:pt x="187712" y="436865"/>
                </a:lnTo>
                <a:lnTo>
                  <a:pt x="227156" y="439586"/>
                </a:lnTo>
                <a:lnTo>
                  <a:pt x="242102" y="439013"/>
                </a:lnTo>
                <a:lnTo>
                  <a:pt x="284246" y="433054"/>
                </a:lnTo>
                <a:lnTo>
                  <a:pt x="322387" y="421578"/>
                </a:lnTo>
                <a:lnTo>
                  <a:pt x="367106" y="399562"/>
                </a:lnTo>
                <a:lnTo>
                  <a:pt x="404926" y="372224"/>
                </a:lnTo>
                <a:lnTo>
                  <a:pt x="404926" y="354287"/>
                </a:lnTo>
                <a:lnTo>
                  <a:pt x="216136" y="354287"/>
                </a:lnTo>
                <a:lnTo>
                  <a:pt x="201514" y="352466"/>
                </a:lnTo>
                <a:lnTo>
                  <a:pt x="162139" y="338429"/>
                </a:lnTo>
                <a:lnTo>
                  <a:pt x="130763" y="312986"/>
                </a:lnTo>
                <a:lnTo>
                  <a:pt x="109001" y="278010"/>
                </a:lnTo>
                <a:lnTo>
                  <a:pt x="98473" y="235376"/>
                </a:lnTo>
                <a:lnTo>
                  <a:pt x="97739" y="219786"/>
                </a:lnTo>
                <a:lnTo>
                  <a:pt x="97929" y="211218"/>
                </a:lnTo>
                <a:lnTo>
                  <a:pt x="106695" y="169115"/>
                </a:lnTo>
                <a:lnTo>
                  <a:pt x="127224" y="133122"/>
                </a:lnTo>
                <a:lnTo>
                  <a:pt x="157702" y="105784"/>
                </a:lnTo>
                <a:lnTo>
                  <a:pt x="196320" y="89650"/>
                </a:lnTo>
                <a:lnTo>
                  <a:pt x="225691" y="86375"/>
                </a:lnTo>
                <a:lnTo>
                  <a:pt x="358319" y="86375"/>
                </a:lnTo>
                <a:lnTo>
                  <a:pt x="380886" y="51034"/>
                </a:lnTo>
                <a:lnTo>
                  <a:pt x="340784" y="24920"/>
                </a:lnTo>
                <a:lnTo>
                  <a:pt x="294766" y="7833"/>
                </a:lnTo>
                <a:lnTo>
                  <a:pt x="253945" y="1270"/>
                </a:lnTo>
                <a:lnTo>
                  <a:pt x="238801" y="319"/>
                </a:lnTo>
                <a:lnTo>
                  <a:pt x="222783" y="0"/>
                </a:lnTo>
                <a:close/>
              </a:path>
              <a:path w="405129" h="440055">
                <a:moveTo>
                  <a:pt x="404926" y="187629"/>
                </a:moveTo>
                <a:lnTo>
                  <a:pt x="220332" y="187629"/>
                </a:lnTo>
                <a:lnTo>
                  <a:pt x="220332" y="268389"/>
                </a:lnTo>
                <a:lnTo>
                  <a:pt x="314477" y="268389"/>
                </a:lnTo>
                <a:lnTo>
                  <a:pt x="314411" y="329154"/>
                </a:lnTo>
                <a:lnTo>
                  <a:pt x="272974" y="348221"/>
                </a:lnTo>
                <a:lnTo>
                  <a:pt x="232087" y="354007"/>
                </a:lnTo>
                <a:lnTo>
                  <a:pt x="216136" y="354287"/>
                </a:lnTo>
                <a:lnTo>
                  <a:pt x="404926" y="354287"/>
                </a:lnTo>
                <a:lnTo>
                  <a:pt x="404926" y="187629"/>
                </a:lnTo>
                <a:close/>
              </a:path>
              <a:path w="405129" h="440055">
                <a:moveTo>
                  <a:pt x="358319" y="86375"/>
                </a:moveTo>
                <a:lnTo>
                  <a:pt x="225691" y="86375"/>
                </a:lnTo>
                <a:lnTo>
                  <a:pt x="240276" y="87311"/>
                </a:lnTo>
                <a:lnTo>
                  <a:pt x="253736" y="89277"/>
                </a:lnTo>
                <a:lnTo>
                  <a:pt x="299758" y="106835"/>
                </a:lnTo>
                <a:lnTo>
                  <a:pt x="330885" y="129336"/>
                </a:lnTo>
                <a:lnTo>
                  <a:pt x="358319" y="8637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004180" y="2084092"/>
            <a:ext cx="336550" cy="437515"/>
          </a:xfrm>
          <a:custGeom>
            <a:avLst/>
            <a:gdLst/>
            <a:ahLst/>
            <a:cxnLst/>
            <a:rect l="l" t="t" r="r" b="b"/>
            <a:pathLst>
              <a:path w="336550" h="437514">
                <a:moveTo>
                  <a:pt x="55206" y="302825"/>
                </a:moveTo>
                <a:lnTo>
                  <a:pt x="0" y="369005"/>
                </a:lnTo>
                <a:lnTo>
                  <a:pt x="2744" y="371423"/>
                </a:lnTo>
                <a:lnTo>
                  <a:pt x="13032" y="379914"/>
                </a:lnTo>
                <a:lnTo>
                  <a:pt x="45791" y="401828"/>
                </a:lnTo>
                <a:lnTo>
                  <a:pt x="80923" y="418430"/>
                </a:lnTo>
                <a:lnTo>
                  <a:pt x="117830" y="429753"/>
                </a:lnTo>
                <a:lnTo>
                  <a:pt x="155912" y="435830"/>
                </a:lnTo>
                <a:lnTo>
                  <a:pt x="181657" y="436984"/>
                </a:lnTo>
                <a:lnTo>
                  <a:pt x="198385" y="436352"/>
                </a:lnTo>
                <a:lnTo>
                  <a:pt x="244204" y="428025"/>
                </a:lnTo>
                <a:lnTo>
                  <a:pt x="282349" y="410359"/>
                </a:lnTo>
                <a:lnTo>
                  <a:pt x="311380" y="383746"/>
                </a:lnTo>
                <a:lnTo>
                  <a:pt x="327714" y="354109"/>
                </a:lnTo>
                <a:lnTo>
                  <a:pt x="171622" y="354109"/>
                </a:lnTo>
                <a:lnTo>
                  <a:pt x="158658" y="352816"/>
                </a:lnTo>
                <a:lnTo>
                  <a:pt x="110170" y="338398"/>
                </a:lnTo>
                <a:lnTo>
                  <a:pt x="76733" y="319147"/>
                </a:lnTo>
                <a:lnTo>
                  <a:pt x="65907" y="311304"/>
                </a:lnTo>
                <a:lnTo>
                  <a:pt x="55206" y="302825"/>
                </a:lnTo>
                <a:close/>
              </a:path>
              <a:path w="336550" h="437514">
                <a:moveTo>
                  <a:pt x="158099" y="0"/>
                </a:moveTo>
                <a:lnTo>
                  <a:pt x="111631" y="7243"/>
                </a:lnTo>
                <a:lnTo>
                  <a:pt x="72659" y="24755"/>
                </a:lnTo>
                <a:lnTo>
                  <a:pt x="42810" y="51442"/>
                </a:lnTo>
                <a:lnTo>
                  <a:pt x="23708" y="86208"/>
                </a:lnTo>
                <a:lnTo>
                  <a:pt x="16979" y="127959"/>
                </a:lnTo>
                <a:lnTo>
                  <a:pt x="17375" y="141122"/>
                </a:lnTo>
                <a:lnTo>
                  <a:pt x="30571" y="188342"/>
                </a:lnTo>
                <a:lnTo>
                  <a:pt x="62379" y="221307"/>
                </a:lnTo>
                <a:lnTo>
                  <a:pt x="98386" y="239850"/>
                </a:lnTo>
                <a:lnTo>
                  <a:pt x="144755" y="255570"/>
                </a:lnTo>
                <a:lnTo>
                  <a:pt x="181403" y="265581"/>
                </a:lnTo>
                <a:lnTo>
                  <a:pt x="200834" y="271828"/>
                </a:lnTo>
                <a:lnTo>
                  <a:pt x="235049" y="290410"/>
                </a:lnTo>
                <a:lnTo>
                  <a:pt x="243497" y="313150"/>
                </a:lnTo>
                <a:lnTo>
                  <a:pt x="243098" y="319842"/>
                </a:lnTo>
                <a:lnTo>
                  <a:pt x="209461" y="350158"/>
                </a:lnTo>
                <a:lnTo>
                  <a:pt x="171622" y="354109"/>
                </a:lnTo>
                <a:lnTo>
                  <a:pt x="327714" y="354109"/>
                </a:lnTo>
                <a:lnTo>
                  <a:pt x="329855" y="348579"/>
                </a:lnTo>
                <a:lnTo>
                  <a:pt x="333419" y="335024"/>
                </a:lnTo>
                <a:lnTo>
                  <a:pt x="335596" y="320576"/>
                </a:lnTo>
                <a:lnTo>
                  <a:pt x="336334" y="305251"/>
                </a:lnTo>
                <a:lnTo>
                  <a:pt x="336225" y="298087"/>
                </a:lnTo>
                <a:lnTo>
                  <a:pt x="324359" y="250101"/>
                </a:lnTo>
                <a:lnTo>
                  <a:pt x="292848" y="215168"/>
                </a:lnTo>
                <a:lnTo>
                  <a:pt x="256288" y="195165"/>
                </a:lnTo>
                <a:lnTo>
                  <a:pt x="208623" y="178629"/>
                </a:lnTo>
                <a:lnTo>
                  <a:pt x="168418" y="167556"/>
                </a:lnTo>
                <a:lnTo>
                  <a:pt x="150684" y="161917"/>
                </a:lnTo>
                <a:lnTo>
                  <a:pt x="113463" y="137724"/>
                </a:lnTo>
                <a:lnTo>
                  <a:pt x="109918" y="120669"/>
                </a:lnTo>
                <a:lnTo>
                  <a:pt x="110277" y="114659"/>
                </a:lnTo>
                <a:lnTo>
                  <a:pt x="148411" y="84059"/>
                </a:lnTo>
                <a:lnTo>
                  <a:pt x="168075" y="82494"/>
                </a:lnTo>
                <a:lnTo>
                  <a:pt x="298144" y="82494"/>
                </a:lnTo>
                <a:lnTo>
                  <a:pt x="316798" y="48682"/>
                </a:lnTo>
                <a:lnTo>
                  <a:pt x="275457" y="23815"/>
                </a:lnTo>
                <a:lnTo>
                  <a:pt x="227886" y="7459"/>
                </a:lnTo>
                <a:lnTo>
                  <a:pt x="187502" y="1179"/>
                </a:lnTo>
                <a:lnTo>
                  <a:pt x="173059" y="282"/>
                </a:lnTo>
                <a:lnTo>
                  <a:pt x="158099" y="0"/>
                </a:lnTo>
                <a:close/>
              </a:path>
              <a:path w="336550" h="437514">
                <a:moveTo>
                  <a:pt x="298144" y="82494"/>
                </a:moveTo>
                <a:lnTo>
                  <a:pt x="168075" y="82494"/>
                </a:lnTo>
                <a:lnTo>
                  <a:pt x="179700" y="83364"/>
                </a:lnTo>
                <a:lnTo>
                  <a:pt x="191397" y="85272"/>
                </a:lnTo>
                <a:lnTo>
                  <a:pt x="238848" y="102494"/>
                </a:lnTo>
                <a:lnTo>
                  <a:pt x="275043" y="124364"/>
                </a:lnTo>
                <a:lnTo>
                  <a:pt x="298144" y="8249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480482" y="2685911"/>
            <a:ext cx="387350" cy="425450"/>
          </a:xfrm>
          <a:custGeom>
            <a:avLst/>
            <a:gdLst/>
            <a:ahLst/>
            <a:cxnLst/>
            <a:rect l="l" t="t" r="r" b="b"/>
            <a:pathLst>
              <a:path w="387350" h="425450">
                <a:moveTo>
                  <a:pt x="93497" y="0"/>
                </a:moveTo>
                <a:lnTo>
                  <a:pt x="0" y="0"/>
                </a:lnTo>
                <a:lnTo>
                  <a:pt x="0" y="424992"/>
                </a:lnTo>
                <a:lnTo>
                  <a:pt x="93497" y="424992"/>
                </a:lnTo>
                <a:lnTo>
                  <a:pt x="93497" y="295109"/>
                </a:lnTo>
                <a:lnTo>
                  <a:pt x="142659" y="244081"/>
                </a:lnTo>
                <a:lnTo>
                  <a:pt x="252968" y="244081"/>
                </a:lnTo>
                <a:lnTo>
                  <a:pt x="209860" y="185788"/>
                </a:lnTo>
                <a:lnTo>
                  <a:pt x="93497" y="185788"/>
                </a:lnTo>
                <a:lnTo>
                  <a:pt x="93497" y="0"/>
                </a:lnTo>
                <a:close/>
              </a:path>
              <a:path w="387350" h="425450">
                <a:moveTo>
                  <a:pt x="252968" y="244081"/>
                </a:moveTo>
                <a:lnTo>
                  <a:pt x="142659" y="244081"/>
                </a:lnTo>
                <a:lnTo>
                  <a:pt x="274434" y="424992"/>
                </a:lnTo>
                <a:lnTo>
                  <a:pt x="386753" y="424992"/>
                </a:lnTo>
                <a:lnTo>
                  <a:pt x="252968" y="244081"/>
                </a:lnTo>
                <a:close/>
              </a:path>
              <a:path w="387350" h="425450">
                <a:moveTo>
                  <a:pt x="378828" y="0"/>
                </a:moveTo>
                <a:lnTo>
                  <a:pt x="265899" y="0"/>
                </a:lnTo>
                <a:lnTo>
                  <a:pt x="93497" y="185788"/>
                </a:lnTo>
                <a:lnTo>
                  <a:pt x="209860" y="185788"/>
                </a:lnTo>
                <a:lnTo>
                  <a:pt x="205803" y="180301"/>
                </a:lnTo>
                <a:lnTo>
                  <a:pt x="37882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58144" y="2678618"/>
            <a:ext cx="452120" cy="440055"/>
          </a:xfrm>
          <a:custGeom>
            <a:avLst/>
            <a:gdLst/>
            <a:ahLst/>
            <a:cxnLst/>
            <a:rect l="l" t="t" r="r" b="b"/>
            <a:pathLst>
              <a:path w="452120" h="440055">
                <a:moveTo>
                  <a:pt x="226479" y="0"/>
                </a:moveTo>
                <a:lnTo>
                  <a:pt x="188270" y="2892"/>
                </a:lnTo>
                <a:lnTo>
                  <a:pt x="135766" y="17354"/>
                </a:lnTo>
                <a:lnTo>
                  <a:pt x="90105" y="42576"/>
                </a:lnTo>
                <a:lnTo>
                  <a:pt x="52493" y="76997"/>
                </a:lnTo>
                <a:lnTo>
                  <a:pt x="24133" y="119055"/>
                </a:lnTo>
                <a:lnTo>
                  <a:pt x="6234" y="167189"/>
                </a:lnTo>
                <a:lnTo>
                  <a:pt x="50" y="218546"/>
                </a:lnTo>
                <a:lnTo>
                  <a:pt x="0" y="221030"/>
                </a:lnTo>
                <a:lnTo>
                  <a:pt x="698" y="238969"/>
                </a:lnTo>
                <a:lnTo>
                  <a:pt x="10839" y="290151"/>
                </a:lnTo>
                <a:lnTo>
                  <a:pt x="32146" y="336206"/>
                </a:lnTo>
                <a:lnTo>
                  <a:pt x="63465" y="375621"/>
                </a:lnTo>
                <a:lnTo>
                  <a:pt x="103638" y="406882"/>
                </a:lnTo>
                <a:lnTo>
                  <a:pt x="151512" y="428475"/>
                </a:lnTo>
                <a:lnTo>
                  <a:pt x="205929" y="438886"/>
                </a:lnTo>
                <a:lnTo>
                  <a:pt x="225323" y="439610"/>
                </a:lnTo>
                <a:lnTo>
                  <a:pt x="244711" y="438877"/>
                </a:lnTo>
                <a:lnTo>
                  <a:pt x="299210" y="428349"/>
                </a:lnTo>
                <a:lnTo>
                  <a:pt x="347274" y="406542"/>
                </a:lnTo>
                <a:lnTo>
                  <a:pt x="387696" y="375019"/>
                </a:lnTo>
                <a:lnTo>
                  <a:pt x="406874" y="353058"/>
                </a:lnTo>
                <a:lnTo>
                  <a:pt x="217275" y="353058"/>
                </a:lnTo>
                <a:lnTo>
                  <a:pt x="202534" y="351236"/>
                </a:lnTo>
                <a:lnTo>
                  <a:pt x="162817" y="336800"/>
                </a:lnTo>
                <a:lnTo>
                  <a:pt x="131143" y="310871"/>
                </a:lnTo>
                <a:lnTo>
                  <a:pt x="109161" y="275969"/>
                </a:lnTo>
                <a:lnTo>
                  <a:pt x="98519" y="234618"/>
                </a:lnTo>
                <a:lnTo>
                  <a:pt x="97777" y="218546"/>
                </a:lnTo>
                <a:lnTo>
                  <a:pt x="98470" y="204177"/>
                </a:lnTo>
                <a:lnTo>
                  <a:pt x="108549" y="164025"/>
                </a:lnTo>
                <a:lnTo>
                  <a:pt x="129886" y="130045"/>
                </a:lnTo>
                <a:lnTo>
                  <a:pt x="161525" y="104467"/>
                </a:lnTo>
                <a:lnTo>
                  <a:pt x="202514" y="89522"/>
                </a:lnTo>
                <a:lnTo>
                  <a:pt x="234562" y="86567"/>
                </a:lnTo>
                <a:lnTo>
                  <a:pt x="407951" y="86567"/>
                </a:lnTo>
                <a:lnTo>
                  <a:pt x="399784" y="76285"/>
                </a:lnTo>
                <a:lnTo>
                  <a:pt x="362444" y="42141"/>
                </a:lnTo>
                <a:lnTo>
                  <a:pt x="317018" y="17161"/>
                </a:lnTo>
                <a:lnTo>
                  <a:pt x="264663" y="2857"/>
                </a:lnTo>
                <a:lnTo>
                  <a:pt x="245870" y="723"/>
                </a:lnTo>
                <a:lnTo>
                  <a:pt x="226479" y="0"/>
                </a:lnTo>
                <a:close/>
              </a:path>
              <a:path w="452120" h="440055">
                <a:moveTo>
                  <a:pt x="407951" y="86567"/>
                </a:moveTo>
                <a:lnTo>
                  <a:pt x="234562" y="86567"/>
                </a:lnTo>
                <a:lnTo>
                  <a:pt x="249305" y="88392"/>
                </a:lnTo>
                <a:lnTo>
                  <a:pt x="263336" y="91775"/>
                </a:lnTo>
                <a:lnTo>
                  <a:pt x="300545" y="110333"/>
                </a:lnTo>
                <a:lnTo>
                  <a:pt x="329155" y="139544"/>
                </a:lnTo>
                <a:lnTo>
                  <a:pt x="347524" y="176886"/>
                </a:lnTo>
                <a:lnTo>
                  <a:pt x="353947" y="218546"/>
                </a:lnTo>
                <a:lnTo>
                  <a:pt x="354012" y="221030"/>
                </a:lnTo>
                <a:lnTo>
                  <a:pt x="353322" y="235407"/>
                </a:lnTo>
                <a:lnTo>
                  <a:pt x="343251" y="275573"/>
                </a:lnTo>
                <a:lnTo>
                  <a:pt x="321923" y="309564"/>
                </a:lnTo>
                <a:lnTo>
                  <a:pt x="290293" y="335150"/>
                </a:lnTo>
                <a:lnTo>
                  <a:pt x="249315" y="350101"/>
                </a:lnTo>
                <a:lnTo>
                  <a:pt x="217275" y="353058"/>
                </a:lnTo>
                <a:lnTo>
                  <a:pt x="406874" y="353058"/>
                </a:lnTo>
                <a:lnTo>
                  <a:pt x="427619" y="320576"/>
                </a:lnTo>
                <a:lnTo>
                  <a:pt x="445517" y="272459"/>
                </a:lnTo>
                <a:lnTo>
                  <a:pt x="451704" y="221030"/>
                </a:lnTo>
                <a:lnTo>
                  <a:pt x="451750" y="218546"/>
                </a:lnTo>
                <a:lnTo>
                  <a:pt x="451053" y="200637"/>
                </a:lnTo>
                <a:lnTo>
                  <a:pt x="440916" y="149449"/>
                </a:lnTo>
                <a:lnTo>
                  <a:pt x="419616" y="103392"/>
                </a:lnTo>
                <a:lnTo>
                  <a:pt x="410235" y="89442"/>
                </a:lnTo>
                <a:lnTo>
                  <a:pt x="407951" y="865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81065" y="2685911"/>
            <a:ext cx="377825" cy="425450"/>
          </a:xfrm>
          <a:custGeom>
            <a:avLst/>
            <a:gdLst/>
            <a:ahLst/>
            <a:cxnLst/>
            <a:rect l="l" t="t" r="r" b="b"/>
            <a:pathLst>
              <a:path w="377825" h="425450">
                <a:moveTo>
                  <a:pt x="86207" y="0"/>
                </a:moveTo>
                <a:lnTo>
                  <a:pt x="0" y="0"/>
                </a:lnTo>
                <a:lnTo>
                  <a:pt x="0" y="424992"/>
                </a:lnTo>
                <a:lnTo>
                  <a:pt x="92290" y="424992"/>
                </a:lnTo>
                <a:lnTo>
                  <a:pt x="92290" y="154838"/>
                </a:lnTo>
                <a:lnTo>
                  <a:pt x="204040" y="154838"/>
                </a:lnTo>
                <a:lnTo>
                  <a:pt x="86207" y="0"/>
                </a:lnTo>
                <a:close/>
              </a:path>
              <a:path w="377825" h="425450">
                <a:moveTo>
                  <a:pt x="204040" y="154838"/>
                </a:moveTo>
                <a:lnTo>
                  <a:pt x="92290" y="154838"/>
                </a:lnTo>
                <a:lnTo>
                  <a:pt x="298145" y="424992"/>
                </a:lnTo>
                <a:lnTo>
                  <a:pt x="377659" y="424992"/>
                </a:lnTo>
                <a:lnTo>
                  <a:pt x="377659" y="261708"/>
                </a:lnTo>
                <a:lnTo>
                  <a:pt x="285369" y="261708"/>
                </a:lnTo>
                <a:lnTo>
                  <a:pt x="204040" y="154838"/>
                </a:lnTo>
                <a:close/>
              </a:path>
              <a:path w="377825" h="425450">
                <a:moveTo>
                  <a:pt x="377659" y="0"/>
                </a:moveTo>
                <a:lnTo>
                  <a:pt x="285369" y="0"/>
                </a:lnTo>
                <a:lnTo>
                  <a:pt x="285369" y="261708"/>
                </a:lnTo>
                <a:lnTo>
                  <a:pt x="377659" y="261708"/>
                </a:lnTo>
                <a:lnTo>
                  <a:pt x="37765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952973" y="2772161"/>
            <a:ext cx="93980" cy="339090"/>
          </a:xfrm>
          <a:custGeom>
            <a:avLst/>
            <a:gdLst/>
            <a:ahLst/>
            <a:cxnLst/>
            <a:rect l="l" t="t" r="r" b="b"/>
            <a:pathLst>
              <a:path w="93979" h="339089">
                <a:moveTo>
                  <a:pt x="93497" y="0"/>
                </a:moveTo>
                <a:lnTo>
                  <a:pt x="0" y="0"/>
                </a:lnTo>
                <a:lnTo>
                  <a:pt x="0" y="338734"/>
                </a:lnTo>
                <a:lnTo>
                  <a:pt x="93497" y="338734"/>
                </a:lnTo>
                <a:lnTo>
                  <a:pt x="9349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823649" y="2685915"/>
            <a:ext cx="352425" cy="86360"/>
          </a:xfrm>
          <a:custGeom>
            <a:avLst/>
            <a:gdLst/>
            <a:ahLst/>
            <a:cxnLst/>
            <a:rect l="l" t="t" r="r" b="b"/>
            <a:pathLst>
              <a:path w="352425" h="86360">
                <a:moveTo>
                  <a:pt x="352158" y="0"/>
                </a:moveTo>
                <a:lnTo>
                  <a:pt x="0" y="0"/>
                </a:lnTo>
                <a:lnTo>
                  <a:pt x="0" y="86245"/>
                </a:lnTo>
                <a:lnTo>
                  <a:pt x="352158" y="86245"/>
                </a:lnTo>
                <a:lnTo>
                  <a:pt x="35215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240717" y="2685906"/>
            <a:ext cx="367665" cy="425450"/>
          </a:xfrm>
          <a:custGeom>
            <a:avLst/>
            <a:gdLst/>
            <a:ahLst/>
            <a:cxnLst/>
            <a:rect l="l" t="t" r="r" b="b"/>
            <a:pathLst>
              <a:path w="367665" h="425450">
                <a:moveTo>
                  <a:pt x="194271" y="0"/>
                </a:moveTo>
                <a:lnTo>
                  <a:pt x="0" y="0"/>
                </a:lnTo>
                <a:lnTo>
                  <a:pt x="0" y="424992"/>
                </a:lnTo>
                <a:lnTo>
                  <a:pt x="93484" y="424992"/>
                </a:lnTo>
                <a:lnTo>
                  <a:pt x="93484" y="289064"/>
                </a:lnTo>
                <a:lnTo>
                  <a:pt x="283005" y="289064"/>
                </a:lnTo>
                <a:lnTo>
                  <a:pt x="271264" y="270148"/>
                </a:lnTo>
                <a:lnTo>
                  <a:pt x="283359" y="264408"/>
                </a:lnTo>
                <a:lnTo>
                  <a:pt x="294718" y="257788"/>
                </a:lnTo>
                <a:lnTo>
                  <a:pt x="323780" y="232571"/>
                </a:lnTo>
                <a:lnTo>
                  <a:pt x="340633" y="206413"/>
                </a:lnTo>
                <a:lnTo>
                  <a:pt x="93484" y="206413"/>
                </a:lnTo>
                <a:lnTo>
                  <a:pt x="93484" y="84416"/>
                </a:lnTo>
                <a:lnTo>
                  <a:pt x="344483" y="84416"/>
                </a:lnTo>
                <a:lnTo>
                  <a:pt x="343847" y="82644"/>
                </a:lnTo>
                <a:lnTo>
                  <a:pt x="315445" y="40495"/>
                </a:lnTo>
                <a:lnTo>
                  <a:pt x="275789" y="14891"/>
                </a:lnTo>
                <a:lnTo>
                  <a:pt x="238228" y="3781"/>
                </a:lnTo>
                <a:lnTo>
                  <a:pt x="209617" y="424"/>
                </a:lnTo>
                <a:lnTo>
                  <a:pt x="194271" y="0"/>
                </a:lnTo>
                <a:close/>
              </a:path>
              <a:path w="367665" h="425450">
                <a:moveTo>
                  <a:pt x="283005" y="289064"/>
                </a:moveTo>
                <a:lnTo>
                  <a:pt x="167005" y="289064"/>
                </a:lnTo>
                <a:lnTo>
                  <a:pt x="258051" y="424992"/>
                </a:lnTo>
                <a:lnTo>
                  <a:pt x="367372" y="424992"/>
                </a:lnTo>
                <a:lnTo>
                  <a:pt x="283005" y="289064"/>
                </a:lnTo>
                <a:close/>
              </a:path>
              <a:path w="367665" h="425450">
                <a:moveTo>
                  <a:pt x="344483" y="84416"/>
                </a:moveTo>
                <a:lnTo>
                  <a:pt x="93484" y="84416"/>
                </a:lnTo>
                <a:lnTo>
                  <a:pt x="195319" y="84695"/>
                </a:lnTo>
                <a:lnTo>
                  <a:pt x="211568" y="86890"/>
                </a:lnTo>
                <a:lnTo>
                  <a:pt x="247129" y="106445"/>
                </a:lnTo>
                <a:lnTo>
                  <a:pt x="259854" y="145110"/>
                </a:lnTo>
                <a:lnTo>
                  <a:pt x="259667" y="151525"/>
                </a:lnTo>
                <a:lnTo>
                  <a:pt x="244165" y="186955"/>
                </a:lnTo>
                <a:lnTo>
                  <a:pt x="205687" y="205101"/>
                </a:lnTo>
                <a:lnTo>
                  <a:pt x="188226" y="206413"/>
                </a:lnTo>
                <a:lnTo>
                  <a:pt x="340633" y="206413"/>
                </a:lnTo>
                <a:lnTo>
                  <a:pt x="353907" y="157317"/>
                </a:lnTo>
                <a:lnTo>
                  <a:pt x="354596" y="141465"/>
                </a:lnTo>
                <a:lnTo>
                  <a:pt x="354490" y="134062"/>
                </a:lnTo>
                <a:lnTo>
                  <a:pt x="353469" y="120350"/>
                </a:lnTo>
                <a:lnTo>
                  <a:pt x="351360" y="107208"/>
                </a:lnTo>
                <a:lnTo>
                  <a:pt x="348155" y="94638"/>
                </a:lnTo>
                <a:lnTo>
                  <a:pt x="344483" y="8441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656149" y="2678618"/>
            <a:ext cx="452120" cy="440055"/>
          </a:xfrm>
          <a:custGeom>
            <a:avLst/>
            <a:gdLst/>
            <a:ahLst/>
            <a:cxnLst/>
            <a:rect l="l" t="t" r="r" b="b"/>
            <a:pathLst>
              <a:path w="452120" h="440055">
                <a:moveTo>
                  <a:pt x="226428" y="0"/>
                </a:moveTo>
                <a:lnTo>
                  <a:pt x="188236" y="2892"/>
                </a:lnTo>
                <a:lnTo>
                  <a:pt x="135750" y="17354"/>
                </a:lnTo>
                <a:lnTo>
                  <a:pt x="90100" y="42576"/>
                </a:lnTo>
                <a:lnTo>
                  <a:pt x="52492" y="76997"/>
                </a:lnTo>
                <a:lnTo>
                  <a:pt x="24135" y="119055"/>
                </a:lnTo>
                <a:lnTo>
                  <a:pt x="6234" y="167189"/>
                </a:lnTo>
                <a:lnTo>
                  <a:pt x="50" y="218557"/>
                </a:lnTo>
                <a:lnTo>
                  <a:pt x="0" y="221030"/>
                </a:lnTo>
                <a:lnTo>
                  <a:pt x="698" y="238969"/>
                </a:lnTo>
                <a:lnTo>
                  <a:pt x="10835" y="290151"/>
                </a:lnTo>
                <a:lnTo>
                  <a:pt x="32135" y="336206"/>
                </a:lnTo>
                <a:lnTo>
                  <a:pt x="63444" y="375621"/>
                </a:lnTo>
                <a:lnTo>
                  <a:pt x="103608" y="406882"/>
                </a:lnTo>
                <a:lnTo>
                  <a:pt x="151471" y="428475"/>
                </a:lnTo>
                <a:lnTo>
                  <a:pt x="205881" y="438886"/>
                </a:lnTo>
                <a:lnTo>
                  <a:pt x="225272" y="439610"/>
                </a:lnTo>
                <a:lnTo>
                  <a:pt x="244667" y="438877"/>
                </a:lnTo>
                <a:lnTo>
                  <a:pt x="299178" y="428349"/>
                </a:lnTo>
                <a:lnTo>
                  <a:pt x="347245" y="406542"/>
                </a:lnTo>
                <a:lnTo>
                  <a:pt x="387664" y="375019"/>
                </a:lnTo>
                <a:lnTo>
                  <a:pt x="406838" y="353058"/>
                </a:lnTo>
                <a:lnTo>
                  <a:pt x="217230" y="353058"/>
                </a:lnTo>
                <a:lnTo>
                  <a:pt x="202482" y="351237"/>
                </a:lnTo>
                <a:lnTo>
                  <a:pt x="162758" y="336803"/>
                </a:lnTo>
                <a:lnTo>
                  <a:pt x="131088" y="310874"/>
                </a:lnTo>
                <a:lnTo>
                  <a:pt x="109115" y="275972"/>
                </a:lnTo>
                <a:lnTo>
                  <a:pt x="98480" y="234618"/>
                </a:lnTo>
                <a:lnTo>
                  <a:pt x="97739" y="218557"/>
                </a:lnTo>
                <a:lnTo>
                  <a:pt x="98431" y="204186"/>
                </a:lnTo>
                <a:lnTo>
                  <a:pt x="108506" y="164031"/>
                </a:lnTo>
                <a:lnTo>
                  <a:pt x="129838" y="130049"/>
                </a:lnTo>
                <a:lnTo>
                  <a:pt x="161475" y="104469"/>
                </a:lnTo>
                <a:lnTo>
                  <a:pt x="202462" y="89522"/>
                </a:lnTo>
                <a:lnTo>
                  <a:pt x="234512" y="86567"/>
                </a:lnTo>
                <a:lnTo>
                  <a:pt x="407900" y="86567"/>
                </a:lnTo>
                <a:lnTo>
                  <a:pt x="399733" y="76285"/>
                </a:lnTo>
                <a:lnTo>
                  <a:pt x="362393" y="42141"/>
                </a:lnTo>
                <a:lnTo>
                  <a:pt x="316967" y="17161"/>
                </a:lnTo>
                <a:lnTo>
                  <a:pt x="264612" y="2857"/>
                </a:lnTo>
                <a:lnTo>
                  <a:pt x="245819" y="723"/>
                </a:lnTo>
                <a:lnTo>
                  <a:pt x="226428" y="0"/>
                </a:lnTo>
                <a:close/>
              </a:path>
              <a:path w="452120" h="440055">
                <a:moveTo>
                  <a:pt x="407900" y="86567"/>
                </a:moveTo>
                <a:lnTo>
                  <a:pt x="234512" y="86567"/>
                </a:lnTo>
                <a:lnTo>
                  <a:pt x="249254" y="88392"/>
                </a:lnTo>
                <a:lnTo>
                  <a:pt x="263285" y="91775"/>
                </a:lnTo>
                <a:lnTo>
                  <a:pt x="300494" y="110333"/>
                </a:lnTo>
                <a:lnTo>
                  <a:pt x="329104" y="139544"/>
                </a:lnTo>
                <a:lnTo>
                  <a:pt x="347473" y="176886"/>
                </a:lnTo>
                <a:lnTo>
                  <a:pt x="353897" y="218557"/>
                </a:lnTo>
                <a:lnTo>
                  <a:pt x="353961" y="221030"/>
                </a:lnTo>
                <a:lnTo>
                  <a:pt x="353271" y="235402"/>
                </a:lnTo>
                <a:lnTo>
                  <a:pt x="343194" y="275569"/>
                </a:lnTo>
                <a:lnTo>
                  <a:pt x="321857" y="309562"/>
                </a:lnTo>
                <a:lnTo>
                  <a:pt x="290222" y="335150"/>
                </a:lnTo>
                <a:lnTo>
                  <a:pt x="249253" y="350101"/>
                </a:lnTo>
                <a:lnTo>
                  <a:pt x="217230" y="353058"/>
                </a:lnTo>
                <a:lnTo>
                  <a:pt x="406838" y="353058"/>
                </a:lnTo>
                <a:lnTo>
                  <a:pt x="427577" y="320576"/>
                </a:lnTo>
                <a:lnTo>
                  <a:pt x="445469" y="272459"/>
                </a:lnTo>
                <a:lnTo>
                  <a:pt x="451653" y="221030"/>
                </a:lnTo>
                <a:lnTo>
                  <a:pt x="451700" y="218557"/>
                </a:lnTo>
                <a:lnTo>
                  <a:pt x="451002" y="200637"/>
                </a:lnTo>
                <a:lnTo>
                  <a:pt x="440865" y="149449"/>
                </a:lnTo>
                <a:lnTo>
                  <a:pt x="419565" y="103392"/>
                </a:lnTo>
                <a:lnTo>
                  <a:pt x="410184" y="89442"/>
                </a:lnTo>
                <a:lnTo>
                  <a:pt x="407900" y="865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183520" y="3026271"/>
            <a:ext cx="305435" cy="85090"/>
          </a:xfrm>
          <a:custGeom>
            <a:avLst/>
            <a:gdLst/>
            <a:ahLst/>
            <a:cxnLst/>
            <a:rect l="l" t="t" r="r" b="b"/>
            <a:pathLst>
              <a:path w="305434" h="85089">
                <a:moveTo>
                  <a:pt x="0" y="85090"/>
                </a:moveTo>
                <a:lnTo>
                  <a:pt x="305384" y="85090"/>
                </a:lnTo>
                <a:lnTo>
                  <a:pt x="305384" y="0"/>
                </a:lnTo>
                <a:lnTo>
                  <a:pt x="0" y="0"/>
                </a:lnTo>
                <a:lnTo>
                  <a:pt x="0" y="8509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183520" y="2685911"/>
            <a:ext cx="93980" cy="340360"/>
          </a:xfrm>
          <a:custGeom>
            <a:avLst/>
            <a:gdLst/>
            <a:ahLst/>
            <a:cxnLst/>
            <a:rect l="l" t="t" r="r" b="b"/>
            <a:pathLst>
              <a:path w="93979" h="340360">
                <a:moveTo>
                  <a:pt x="0" y="340360"/>
                </a:moveTo>
                <a:lnTo>
                  <a:pt x="93497" y="340360"/>
                </a:lnTo>
                <a:lnTo>
                  <a:pt x="93497" y="0"/>
                </a:lnTo>
                <a:lnTo>
                  <a:pt x="0" y="0"/>
                </a:lnTo>
                <a:lnTo>
                  <a:pt x="0" y="3403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541263" y="3026271"/>
            <a:ext cx="305435" cy="85090"/>
          </a:xfrm>
          <a:custGeom>
            <a:avLst/>
            <a:gdLst/>
            <a:ahLst/>
            <a:cxnLst/>
            <a:rect l="l" t="t" r="r" b="b"/>
            <a:pathLst>
              <a:path w="305434" h="85089">
                <a:moveTo>
                  <a:pt x="0" y="85090"/>
                </a:moveTo>
                <a:lnTo>
                  <a:pt x="305384" y="85090"/>
                </a:lnTo>
                <a:lnTo>
                  <a:pt x="305384" y="0"/>
                </a:lnTo>
                <a:lnTo>
                  <a:pt x="0" y="0"/>
                </a:lnTo>
                <a:lnTo>
                  <a:pt x="0" y="8509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541263" y="2685911"/>
            <a:ext cx="93980" cy="340360"/>
          </a:xfrm>
          <a:custGeom>
            <a:avLst/>
            <a:gdLst/>
            <a:ahLst/>
            <a:cxnLst/>
            <a:rect l="l" t="t" r="r" b="b"/>
            <a:pathLst>
              <a:path w="93979" h="340360">
                <a:moveTo>
                  <a:pt x="0" y="340360"/>
                </a:moveTo>
                <a:lnTo>
                  <a:pt x="93497" y="340360"/>
                </a:lnTo>
                <a:lnTo>
                  <a:pt x="93497" y="0"/>
                </a:lnTo>
                <a:lnTo>
                  <a:pt x="0" y="0"/>
                </a:lnTo>
                <a:lnTo>
                  <a:pt x="0" y="3403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627529" y="2810657"/>
            <a:ext cx="273050" cy="299720"/>
          </a:xfrm>
          <a:custGeom>
            <a:avLst/>
            <a:gdLst/>
            <a:ahLst/>
            <a:cxnLst/>
            <a:rect l="l" t="t" r="r" b="b"/>
            <a:pathLst>
              <a:path w="273050" h="299719">
                <a:moveTo>
                  <a:pt x="65887" y="0"/>
                </a:moveTo>
                <a:lnTo>
                  <a:pt x="0" y="0"/>
                </a:lnTo>
                <a:lnTo>
                  <a:pt x="0" y="299643"/>
                </a:lnTo>
                <a:lnTo>
                  <a:pt x="65887" y="299643"/>
                </a:lnTo>
                <a:lnTo>
                  <a:pt x="65887" y="208038"/>
                </a:lnTo>
                <a:lnTo>
                  <a:pt x="100571" y="172072"/>
                </a:lnTo>
                <a:lnTo>
                  <a:pt x="178300" y="172072"/>
                </a:lnTo>
                <a:lnTo>
                  <a:pt x="147936" y="131013"/>
                </a:lnTo>
                <a:lnTo>
                  <a:pt x="65887" y="131013"/>
                </a:lnTo>
                <a:lnTo>
                  <a:pt x="65887" y="0"/>
                </a:lnTo>
                <a:close/>
              </a:path>
              <a:path w="273050" h="299719">
                <a:moveTo>
                  <a:pt x="178300" y="172072"/>
                </a:moveTo>
                <a:lnTo>
                  <a:pt x="100571" y="172072"/>
                </a:lnTo>
                <a:lnTo>
                  <a:pt x="193459" y="299643"/>
                </a:lnTo>
                <a:lnTo>
                  <a:pt x="272643" y="299643"/>
                </a:lnTo>
                <a:lnTo>
                  <a:pt x="178300" y="172072"/>
                </a:lnTo>
                <a:close/>
              </a:path>
              <a:path w="273050" h="299719">
                <a:moveTo>
                  <a:pt x="267068" y="0"/>
                </a:moveTo>
                <a:lnTo>
                  <a:pt x="187464" y="0"/>
                </a:lnTo>
                <a:lnTo>
                  <a:pt x="65887" y="131013"/>
                </a:lnTo>
                <a:lnTo>
                  <a:pt x="147936" y="131013"/>
                </a:lnTo>
                <a:lnTo>
                  <a:pt x="145072" y="127139"/>
                </a:lnTo>
                <a:lnTo>
                  <a:pt x="267068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882418" y="2805699"/>
            <a:ext cx="318770" cy="309880"/>
          </a:xfrm>
          <a:custGeom>
            <a:avLst/>
            <a:gdLst/>
            <a:ahLst/>
            <a:cxnLst/>
            <a:rect l="l" t="t" r="r" b="b"/>
            <a:pathLst>
              <a:path w="318770" h="309880">
                <a:moveTo>
                  <a:pt x="151496" y="0"/>
                </a:moveTo>
                <a:lnTo>
                  <a:pt x="107334" y="7814"/>
                </a:lnTo>
                <a:lnTo>
                  <a:pt x="69096" y="25989"/>
                </a:lnTo>
                <a:lnTo>
                  <a:pt x="38045" y="52885"/>
                </a:lnTo>
                <a:lnTo>
                  <a:pt x="15446" y="86864"/>
                </a:lnTo>
                <a:lnTo>
                  <a:pt x="2565" y="126287"/>
                </a:lnTo>
                <a:lnTo>
                  <a:pt x="0" y="154784"/>
                </a:lnTo>
                <a:lnTo>
                  <a:pt x="0" y="155635"/>
                </a:lnTo>
                <a:lnTo>
                  <a:pt x="5064" y="195447"/>
                </a:lnTo>
                <a:lnTo>
                  <a:pt x="20433" y="232606"/>
                </a:lnTo>
                <a:lnTo>
                  <a:pt x="45205" y="264085"/>
                </a:lnTo>
                <a:lnTo>
                  <a:pt x="78473" y="288391"/>
                </a:lnTo>
                <a:lnTo>
                  <a:pt x="119330" y="304033"/>
                </a:lnTo>
                <a:lnTo>
                  <a:pt x="166868" y="309518"/>
                </a:lnTo>
                <a:lnTo>
                  <a:pt x="182175" y="308164"/>
                </a:lnTo>
                <a:lnTo>
                  <a:pt x="224519" y="296716"/>
                </a:lnTo>
                <a:lnTo>
                  <a:pt x="260514" y="275460"/>
                </a:lnTo>
                <a:lnTo>
                  <a:pt x="286631" y="248850"/>
                </a:lnTo>
                <a:lnTo>
                  <a:pt x="155068" y="248850"/>
                </a:lnTo>
                <a:lnTo>
                  <a:pt x="140353" y="246989"/>
                </a:lnTo>
                <a:lnTo>
                  <a:pt x="102861" y="229085"/>
                </a:lnTo>
                <a:lnTo>
                  <a:pt x="77932" y="196655"/>
                </a:lnTo>
                <a:lnTo>
                  <a:pt x="68884" y="154784"/>
                </a:lnTo>
                <a:lnTo>
                  <a:pt x="69093" y="147267"/>
                </a:lnTo>
                <a:lnTo>
                  <a:pt x="80373" y="107288"/>
                </a:lnTo>
                <a:lnTo>
                  <a:pt x="107219" y="77266"/>
                </a:lnTo>
                <a:lnTo>
                  <a:pt x="147351" y="61841"/>
                </a:lnTo>
                <a:lnTo>
                  <a:pt x="163286" y="60745"/>
                </a:lnTo>
                <a:lnTo>
                  <a:pt x="286781" y="60745"/>
                </a:lnTo>
                <a:lnTo>
                  <a:pt x="282415" y="55198"/>
                </a:lnTo>
                <a:lnTo>
                  <a:pt x="251868" y="28339"/>
                </a:lnTo>
                <a:lnTo>
                  <a:pt x="213436" y="9644"/>
                </a:lnTo>
                <a:lnTo>
                  <a:pt x="168026" y="607"/>
                </a:lnTo>
                <a:lnTo>
                  <a:pt x="151496" y="0"/>
                </a:lnTo>
                <a:close/>
              </a:path>
              <a:path w="318770" h="309880">
                <a:moveTo>
                  <a:pt x="286781" y="60745"/>
                </a:moveTo>
                <a:lnTo>
                  <a:pt x="163286" y="60745"/>
                </a:lnTo>
                <a:lnTo>
                  <a:pt x="178020" y="62604"/>
                </a:lnTo>
                <a:lnTo>
                  <a:pt x="191720" y="66639"/>
                </a:lnTo>
                <a:lnTo>
                  <a:pt x="225401" y="89927"/>
                </a:lnTo>
                <a:lnTo>
                  <a:pt x="245393" y="126058"/>
                </a:lnTo>
                <a:lnTo>
                  <a:pt x="249491" y="154784"/>
                </a:lnTo>
                <a:lnTo>
                  <a:pt x="249491" y="155635"/>
                </a:lnTo>
                <a:lnTo>
                  <a:pt x="237990" y="202327"/>
                </a:lnTo>
                <a:lnTo>
                  <a:pt x="211142" y="232340"/>
                </a:lnTo>
                <a:lnTo>
                  <a:pt x="171007" y="247755"/>
                </a:lnTo>
                <a:lnTo>
                  <a:pt x="155068" y="248850"/>
                </a:lnTo>
                <a:lnTo>
                  <a:pt x="286631" y="248850"/>
                </a:lnTo>
                <a:lnTo>
                  <a:pt x="308401" y="210072"/>
                </a:lnTo>
                <a:lnTo>
                  <a:pt x="317729" y="169476"/>
                </a:lnTo>
                <a:lnTo>
                  <a:pt x="318414" y="154784"/>
                </a:lnTo>
                <a:lnTo>
                  <a:pt x="317917" y="141236"/>
                </a:lnTo>
                <a:lnTo>
                  <a:pt x="309305" y="101132"/>
                </a:lnTo>
                <a:lnTo>
                  <a:pt x="290687" y="65708"/>
                </a:lnTo>
                <a:lnTo>
                  <a:pt x="286781" y="60745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235906" y="2810657"/>
            <a:ext cx="266700" cy="299720"/>
          </a:xfrm>
          <a:custGeom>
            <a:avLst/>
            <a:gdLst/>
            <a:ahLst/>
            <a:cxnLst/>
            <a:rect l="l" t="t" r="r" b="b"/>
            <a:pathLst>
              <a:path w="266700" h="299719">
                <a:moveTo>
                  <a:pt x="60782" y="0"/>
                </a:moveTo>
                <a:lnTo>
                  <a:pt x="0" y="0"/>
                </a:lnTo>
                <a:lnTo>
                  <a:pt x="0" y="299643"/>
                </a:lnTo>
                <a:lnTo>
                  <a:pt x="65074" y="299643"/>
                </a:lnTo>
                <a:lnTo>
                  <a:pt x="65074" y="109143"/>
                </a:lnTo>
                <a:lnTo>
                  <a:pt x="143834" y="109143"/>
                </a:lnTo>
                <a:lnTo>
                  <a:pt x="60782" y="0"/>
                </a:lnTo>
                <a:close/>
              </a:path>
              <a:path w="266700" h="299719">
                <a:moveTo>
                  <a:pt x="143834" y="109143"/>
                </a:moveTo>
                <a:lnTo>
                  <a:pt x="65074" y="109143"/>
                </a:lnTo>
                <a:lnTo>
                  <a:pt x="210134" y="299643"/>
                </a:lnTo>
                <a:lnTo>
                  <a:pt x="266204" y="299643"/>
                </a:lnTo>
                <a:lnTo>
                  <a:pt x="266204" y="184505"/>
                </a:lnTo>
                <a:lnTo>
                  <a:pt x="201180" y="184505"/>
                </a:lnTo>
                <a:lnTo>
                  <a:pt x="143834" y="109143"/>
                </a:lnTo>
                <a:close/>
              </a:path>
              <a:path w="266700" h="299719">
                <a:moveTo>
                  <a:pt x="266204" y="0"/>
                </a:moveTo>
                <a:lnTo>
                  <a:pt x="201180" y="0"/>
                </a:lnTo>
                <a:lnTo>
                  <a:pt x="201180" y="184505"/>
                </a:lnTo>
                <a:lnTo>
                  <a:pt x="266204" y="184505"/>
                </a:lnTo>
                <a:lnTo>
                  <a:pt x="266204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24116" y="2871485"/>
            <a:ext cx="66040" cy="239395"/>
          </a:xfrm>
          <a:custGeom>
            <a:avLst/>
            <a:gdLst/>
            <a:ahLst/>
            <a:cxnLst/>
            <a:rect l="l" t="t" r="r" b="b"/>
            <a:pathLst>
              <a:path w="66039" h="239394">
                <a:moveTo>
                  <a:pt x="65938" y="0"/>
                </a:moveTo>
                <a:lnTo>
                  <a:pt x="0" y="0"/>
                </a:lnTo>
                <a:lnTo>
                  <a:pt x="0" y="238823"/>
                </a:lnTo>
                <a:lnTo>
                  <a:pt x="65938" y="238823"/>
                </a:lnTo>
                <a:lnTo>
                  <a:pt x="65938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532930" y="2810652"/>
            <a:ext cx="248285" cy="60960"/>
          </a:xfrm>
          <a:custGeom>
            <a:avLst/>
            <a:gdLst/>
            <a:ahLst/>
            <a:cxnLst/>
            <a:rect l="l" t="t" r="r" b="b"/>
            <a:pathLst>
              <a:path w="248285" h="60960">
                <a:moveTo>
                  <a:pt x="248259" y="0"/>
                </a:moveTo>
                <a:lnTo>
                  <a:pt x="0" y="0"/>
                </a:lnTo>
                <a:lnTo>
                  <a:pt x="0" y="60832"/>
                </a:lnTo>
                <a:lnTo>
                  <a:pt x="248259" y="60832"/>
                </a:lnTo>
                <a:lnTo>
                  <a:pt x="248259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773256" y="2805700"/>
            <a:ext cx="318770" cy="309880"/>
          </a:xfrm>
          <a:custGeom>
            <a:avLst/>
            <a:gdLst/>
            <a:ahLst/>
            <a:cxnLst/>
            <a:rect l="l" t="t" r="r" b="b"/>
            <a:pathLst>
              <a:path w="318770" h="309880">
                <a:moveTo>
                  <a:pt x="151502" y="0"/>
                </a:moveTo>
                <a:lnTo>
                  <a:pt x="107345" y="7821"/>
                </a:lnTo>
                <a:lnTo>
                  <a:pt x="69106" y="25998"/>
                </a:lnTo>
                <a:lnTo>
                  <a:pt x="38053" y="52894"/>
                </a:lnTo>
                <a:lnTo>
                  <a:pt x="15450" y="86870"/>
                </a:lnTo>
                <a:lnTo>
                  <a:pt x="2565" y="126289"/>
                </a:lnTo>
                <a:lnTo>
                  <a:pt x="0" y="154783"/>
                </a:lnTo>
                <a:lnTo>
                  <a:pt x="0" y="155634"/>
                </a:lnTo>
                <a:lnTo>
                  <a:pt x="5073" y="195471"/>
                </a:lnTo>
                <a:lnTo>
                  <a:pt x="20453" y="232622"/>
                </a:lnTo>
                <a:lnTo>
                  <a:pt x="45235" y="264094"/>
                </a:lnTo>
                <a:lnTo>
                  <a:pt x="78511" y="288395"/>
                </a:lnTo>
                <a:lnTo>
                  <a:pt x="119372" y="304034"/>
                </a:lnTo>
                <a:lnTo>
                  <a:pt x="166909" y="309518"/>
                </a:lnTo>
                <a:lnTo>
                  <a:pt x="182213" y="308166"/>
                </a:lnTo>
                <a:lnTo>
                  <a:pt x="224552" y="296723"/>
                </a:lnTo>
                <a:lnTo>
                  <a:pt x="260546" y="275470"/>
                </a:lnTo>
                <a:lnTo>
                  <a:pt x="286672" y="248848"/>
                </a:lnTo>
                <a:lnTo>
                  <a:pt x="155102" y="248848"/>
                </a:lnTo>
                <a:lnTo>
                  <a:pt x="140376" y="246987"/>
                </a:lnTo>
                <a:lnTo>
                  <a:pt x="102878" y="229083"/>
                </a:lnTo>
                <a:lnTo>
                  <a:pt x="77961" y="196653"/>
                </a:lnTo>
                <a:lnTo>
                  <a:pt x="68922" y="154783"/>
                </a:lnTo>
                <a:lnTo>
                  <a:pt x="69131" y="147266"/>
                </a:lnTo>
                <a:lnTo>
                  <a:pt x="80403" y="107287"/>
                </a:lnTo>
                <a:lnTo>
                  <a:pt x="107241" y="77264"/>
                </a:lnTo>
                <a:lnTo>
                  <a:pt x="147381" y="61838"/>
                </a:lnTo>
                <a:lnTo>
                  <a:pt x="163325" y="60742"/>
                </a:lnTo>
                <a:lnTo>
                  <a:pt x="286815" y="60742"/>
                </a:lnTo>
                <a:lnTo>
                  <a:pt x="282440" y="55186"/>
                </a:lnTo>
                <a:lnTo>
                  <a:pt x="251890" y="28331"/>
                </a:lnTo>
                <a:lnTo>
                  <a:pt x="213453" y="9641"/>
                </a:lnTo>
                <a:lnTo>
                  <a:pt x="168035" y="607"/>
                </a:lnTo>
                <a:lnTo>
                  <a:pt x="151502" y="0"/>
                </a:lnTo>
                <a:close/>
              </a:path>
              <a:path w="318770" h="309880">
                <a:moveTo>
                  <a:pt x="286815" y="60742"/>
                </a:moveTo>
                <a:lnTo>
                  <a:pt x="163325" y="60742"/>
                </a:lnTo>
                <a:lnTo>
                  <a:pt x="178046" y="62597"/>
                </a:lnTo>
                <a:lnTo>
                  <a:pt x="191739" y="66630"/>
                </a:lnTo>
                <a:lnTo>
                  <a:pt x="225420" y="89916"/>
                </a:lnTo>
                <a:lnTo>
                  <a:pt x="245426" y="126051"/>
                </a:lnTo>
                <a:lnTo>
                  <a:pt x="249529" y="154783"/>
                </a:lnTo>
                <a:lnTo>
                  <a:pt x="249529" y="155634"/>
                </a:lnTo>
                <a:lnTo>
                  <a:pt x="238027" y="202327"/>
                </a:lnTo>
                <a:lnTo>
                  <a:pt x="211178" y="232339"/>
                </a:lnTo>
                <a:lnTo>
                  <a:pt x="171042" y="247753"/>
                </a:lnTo>
                <a:lnTo>
                  <a:pt x="155102" y="248848"/>
                </a:lnTo>
                <a:lnTo>
                  <a:pt x="286672" y="248848"/>
                </a:lnTo>
                <a:lnTo>
                  <a:pt x="308437" y="210077"/>
                </a:lnTo>
                <a:lnTo>
                  <a:pt x="317767" y="169475"/>
                </a:lnTo>
                <a:lnTo>
                  <a:pt x="318452" y="154783"/>
                </a:lnTo>
                <a:lnTo>
                  <a:pt x="317953" y="141208"/>
                </a:lnTo>
                <a:lnTo>
                  <a:pt x="309336" y="101111"/>
                </a:lnTo>
                <a:lnTo>
                  <a:pt x="290714" y="65694"/>
                </a:lnTo>
                <a:lnTo>
                  <a:pt x="286815" y="60742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99996" y="1459183"/>
            <a:ext cx="2515870" cy="1651000"/>
          </a:xfrm>
          <a:custGeom>
            <a:avLst/>
            <a:gdLst/>
            <a:ahLst/>
            <a:cxnLst/>
            <a:rect l="l" t="t" r="r" b="b"/>
            <a:pathLst>
              <a:path w="2515870" h="1651000">
                <a:moveTo>
                  <a:pt x="726372" y="12699"/>
                </a:moveTo>
                <a:lnTo>
                  <a:pt x="534851" y="12699"/>
                </a:lnTo>
                <a:lnTo>
                  <a:pt x="485048" y="25399"/>
                </a:lnTo>
                <a:lnTo>
                  <a:pt x="390048" y="50799"/>
                </a:lnTo>
                <a:lnTo>
                  <a:pt x="345183" y="76199"/>
                </a:lnTo>
                <a:lnTo>
                  <a:pt x="302295" y="101599"/>
                </a:lnTo>
                <a:lnTo>
                  <a:pt x="261550" y="126999"/>
                </a:lnTo>
                <a:lnTo>
                  <a:pt x="223113" y="165099"/>
                </a:lnTo>
                <a:lnTo>
                  <a:pt x="187150" y="190499"/>
                </a:lnTo>
                <a:lnTo>
                  <a:pt x="153826" y="228599"/>
                </a:lnTo>
                <a:lnTo>
                  <a:pt x="123307" y="266699"/>
                </a:lnTo>
                <a:lnTo>
                  <a:pt x="95759" y="304799"/>
                </a:lnTo>
                <a:lnTo>
                  <a:pt x="71347" y="355599"/>
                </a:lnTo>
                <a:lnTo>
                  <a:pt x="50236" y="393699"/>
                </a:lnTo>
                <a:lnTo>
                  <a:pt x="32592" y="444499"/>
                </a:lnTo>
                <a:lnTo>
                  <a:pt x="18581" y="495299"/>
                </a:lnTo>
                <a:lnTo>
                  <a:pt x="8368" y="546099"/>
                </a:lnTo>
                <a:lnTo>
                  <a:pt x="2119" y="596899"/>
                </a:lnTo>
                <a:lnTo>
                  <a:pt x="0" y="647699"/>
                </a:lnTo>
                <a:lnTo>
                  <a:pt x="2108" y="698499"/>
                </a:lnTo>
                <a:lnTo>
                  <a:pt x="8323" y="749299"/>
                </a:lnTo>
                <a:lnTo>
                  <a:pt x="18482" y="800099"/>
                </a:lnTo>
                <a:lnTo>
                  <a:pt x="32419" y="850899"/>
                </a:lnTo>
                <a:lnTo>
                  <a:pt x="49971" y="888999"/>
                </a:lnTo>
                <a:lnTo>
                  <a:pt x="70973" y="939799"/>
                </a:lnTo>
                <a:lnTo>
                  <a:pt x="95262" y="977899"/>
                </a:lnTo>
                <a:lnTo>
                  <a:pt x="122672" y="1015999"/>
                </a:lnTo>
                <a:lnTo>
                  <a:pt x="153040" y="1054099"/>
                </a:lnTo>
                <a:lnTo>
                  <a:pt x="186202" y="1092199"/>
                </a:lnTo>
                <a:lnTo>
                  <a:pt x="221993" y="1130299"/>
                </a:lnTo>
                <a:lnTo>
                  <a:pt x="260250" y="1155699"/>
                </a:lnTo>
                <a:lnTo>
                  <a:pt x="300807" y="1181099"/>
                </a:lnTo>
                <a:lnTo>
                  <a:pt x="343501" y="1206499"/>
                </a:lnTo>
                <a:lnTo>
                  <a:pt x="388168" y="1231899"/>
                </a:lnTo>
                <a:lnTo>
                  <a:pt x="482762" y="1257299"/>
                </a:lnTo>
                <a:lnTo>
                  <a:pt x="583276" y="1282699"/>
                </a:lnTo>
                <a:lnTo>
                  <a:pt x="635342" y="1282699"/>
                </a:lnTo>
                <a:lnTo>
                  <a:pt x="388048" y="1650999"/>
                </a:lnTo>
                <a:lnTo>
                  <a:pt x="734466" y="1650999"/>
                </a:lnTo>
                <a:lnTo>
                  <a:pt x="1147493" y="1028699"/>
                </a:lnTo>
                <a:lnTo>
                  <a:pt x="1171473" y="990599"/>
                </a:lnTo>
                <a:lnTo>
                  <a:pt x="581694" y="990599"/>
                </a:lnTo>
                <a:lnTo>
                  <a:pt x="554456" y="977899"/>
                </a:lnTo>
                <a:lnTo>
                  <a:pt x="528027" y="977899"/>
                </a:lnTo>
                <a:lnTo>
                  <a:pt x="502498" y="965199"/>
                </a:lnTo>
                <a:lnTo>
                  <a:pt x="454503" y="939799"/>
                </a:lnTo>
                <a:lnTo>
                  <a:pt x="411196" y="914399"/>
                </a:lnTo>
                <a:lnTo>
                  <a:pt x="391526" y="888999"/>
                </a:lnTo>
                <a:lnTo>
                  <a:pt x="373300" y="876299"/>
                </a:lnTo>
                <a:lnTo>
                  <a:pt x="341541" y="825499"/>
                </a:lnTo>
                <a:lnTo>
                  <a:pt x="316642" y="774699"/>
                </a:lnTo>
                <a:lnTo>
                  <a:pt x="299329" y="723899"/>
                </a:lnTo>
                <a:lnTo>
                  <a:pt x="290325" y="673099"/>
                </a:lnTo>
                <a:lnTo>
                  <a:pt x="289166" y="647699"/>
                </a:lnTo>
                <a:lnTo>
                  <a:pt x="290325" y="609599"/>
                </a:lnTo>
                <a:lnTo>
                  <a:pt x="299329" y="558799"/>
                </a:lnTo>
                <a:lnTo>
                  <a:pt x="316642" y="507999"/>
                </a:lnTo>
                <a:lnTo>
                  <a:pt x="341541" y="457199"/>
                </a:lnTo>
                <a:lnTo>
                  <a:pt x="373300" y="419099"/>
                </a:lnTo>
                <a:lnTo>
                  <a:pt x="391526" y="393699"/>
                </a:lnTo>
                <a:lnTo>
                  <a:pt x="411196" y="380999"/>
                </a:lnTo>
                <a:lnTo>
                  <a:pt x="432218" y="368299"/>
                </a:lnTo>
                <a:lnTo>
                  <a:pt x="454503" y="342899"/>
                </a:lnTo>
                <a:lnTo>
                  <a:pt x="477960" y="330199"/>
                </a:lnTo>
                <a:lnTo>
                  <a:pt x="502498" y="317499"/>
                </a:lnTo>
                <a:lnTo>
                  <a:pt x="528027" y="317499"/>
                </a:lnTo>
                <a:lnTo>
                  <a:pt x="554456" y="304799"/>
                </a:lnTo>
                <a:lnTo>
                  <a:pt x="581694" y="304799"/>
                </a:lnTo>
                <a:lnTo>
                  <a:pt x="609652" y="292099"/>
                </a:lnTo>
                <a:lnTo>
                  <a:pt x="1173880" y="292099"/>
                </a:lnTo>
                <a:lnTo>
                  <a:pt x="1150010" y="266699"/>
                </a:lnTo>
                <a:lnTo>
                  <a:pt x="1124009" y="228599"/>
                </a:lnTo>
                <a:lnTo>
                  <a:pt x="1095979" y="203199"/>
                </a:lnTo>
                <a:lnTo>
                  <a:pt x="1066021" y="165099"/>
                </a:lnTo>
                <a:lnTo>
                  <a:pt x="1034237" y="139699"/>
                </a:lnTo>
                <a:lnTo>
                  <a:pt x="1000727" y="114299"/>
                </a:lnTo>
                <a:lnTo>
                  <a:pt x="965593" y="101599"/>
                </a:lnTo>
                <a:lnTo>
                  <a:pt x="928938" y="76199"/>
                </a:lnTo>
                <a:lnTo>
                  <a:pt x="890861" y="63499"/>
                </a:lnTo>
                <a:lnTo>
                  <a:pt x="851464" y="38099"/>
                </a:lnTo>
                <a:lnTo>
                  <a:pt x="810850" y="25399"/>
                </a:lnTo>
                <a:lnTo>
                  <a:pt x="769118" y="25399"/>
                </a:lnTo>
                <a:lnTo>
                  <a:pt x="726372" y="12699"/>
                </a:lnTo>
                <a:close/>
              </a:path>
              <a:path w="2515870" h="1651000">
                <a:moveTo>
                  <a:pt x="1980598" y="1269999"/>
                </a:moveTo>
                <a:lnTo>
                  <a:pt x="1789078" y="1269999"/>
                </a:lnTo>
                <a:lnTo>
                  <a:pt x="1832740" y="1282699"/>
                </a:lnTo>
                <a:lnTo>
                  <a:pt x="1929480" y="1282699"/>
                </a:lnTo>
                <a:lnTo>
                  <a:pt x="1980598" y="1269999"/>
                </a:lnTo>
                <a:close/>
              </a:path>
              <a:path w="2515870" h="1651000">
                <a:moveTo>
                  <a:pt x="1573848" y="812799"/>
                </a:moveTo>
                <a:lnTo>
                  <a:pt x="1254783" y="812799"/>
                </a:lnTo>
                <a:lnTo>
                  <a:pt x="1266898" y="850899"/>
                </a:lnTo>
                <a:lnTo>
                  <a:pt x="1281610" y="888999"/>
                </a:lnTo>
                <a:lnTo>
                  <a:pt x="1298818" y="927099"/>
                </a:lnTo>
                <a:lnTo>
                  <a:pt x="1318424" y="965199"/>
                </a:lnTo>
                <a:lnTo>
                  <a:pt x="1340328" y="990599"/>
                </a:lnTo>
                <a:lnTo>
                  <a:pt x="1364431" y="1028699"/>
                </a:lnTo>
                <a:lnTo>
                  <a:pt x="1390634" y="1066799"/>
                </a:lnTo>
                <a:lnTo>
                  <a:pt x="1448942" y="1117599"/>
                </a:lnTo>
                <a:lnTo>
                  <a:pt x="1480849" y="1142999"/>
                </a:lnTo>
                <a:lnTo>
                  <a:pt x="1514459" y="1168399"/>
                </a:lnTo>
                <a:lnTo>
                  <a:pt x="1549673" y="1193799"/>
                </a:lnTo>
                <a:lnTo>
                  <a:pt x="1586392" y="1206499"/>
                </a:lnTo>
                <a:lnTo>
                  <a:pt x="1624515" y="1231899"/>
                </a:lnTo>
                <a:lnTo>
                  <a:pt x="1663945" y="1244599"/>
                </a:lnTo>
                <a:lnTo>
                  <a:pt x="1746326" y="1269999"/>
                </a:lnTo>
                <a:lnTo>
                  <a:pt x="2030402" y="1269999"/>
                </a:lnTo>
                <a:lnTo>
                  <a:pt x="2078725" y="1244599"/>
                </a:lnTo>
                <a:lnTo>
                  <a:pt x="2125402" y="1231899"/>
                </a:lnTo>
                <a:lnTo>
                  <a:pt x="2170267" y="1206499"/>
                </a:lnTo>
                <a:lnTo>
                  <a:pt x="2213155" y="1181099"/>
                </a:lnTo>
                <a:lnTo>
                  <a:pt x="2253900" y="1155699"/>
                </a:lnTo>
                <a:lnTo>
                  <a:pt x="2292337" y="1130299"/>
                </a:lnTo>
                <a:lnTo>
                  <a:pt x="2328300" y="1092199"/>
                </a:lnTo>
                <a:lnTo>
                  <a:pt x="2361624" y="1054099"/>
                </a:lnTo>
                <a:lnTo>
                  <a:pt x="2392143" y="1015999"/>
                </a:lnTo>
                <a:lnTo>
                  <a:pt x="2410508" y="990599"/>
                </a:lnTo>
                <a:lnTo>
                  <a:pt x="1820668" y="990599"/>
                </a:lnTo>
                <a:lnTo>
                  <a:pt x="1793430" y="977899"/>
                </a:lnTo>
                <a:lnTo>
                  <a:pt x="1767002" y="977899"/>
                </a:lnTo>
                <a:lnTo>
                  <a:pt x="1741474" y="965199"/>
                </a:lnTo>
                <a:lnTo>
                  <a:pt x="1693481" y="939799"/>
                </a:lnTo>
                <a:lnTo>
                  <a:pt x="1650175" y="914399"/>
                </a:lnTo>
                <a:lnTo>
                  <a:pt x="1630506" y="888999"/>
                </a:lnTo>
                <a:lnTo>
                  <a:pt x="1612281" y="876299"/>
                </a:lnTo>
                <a:lnTo>
                  <a:pt x="1595590" y="850899"/>
                </a:lnTo>
                <a:lnTo>
                  <a:pt x="1580524" y="825499"/>
                </a:lnTo>
                <a:lnTo>
                  <a:pt x="1573848" y="812799"/>
                </a:lnTo>
                <a:close/>
              </a:path>
              <a:path w="2515870" h="1651000">
                <a:moveTo>
                  <a:pt x="1178295" y="977899"/>
                </a:moveTo>
                <a:lnTo>
                  <a:pt x="722020" y="977899"/>
                </a:lnTo>
                <a:lnTo>
                  <a:pt x="694782" y="990599"/>
                </a:lnTo>
                <a:lnTo>
                  <a:pt x="1171473" y="990599"/>
                </a:lnTo>
                <a:lnTo>
                  <a:pt x="1178295" y="977899"/>
                </a:lnTo>
                <a:close/>
              </a:path>
              <a:path w="2515870" h="1651000">
                <a:moveTo>
                  <a:pt x="2410508" y="292099"/>
                </a:moveTo>
                <a:lnTo>
                  <a:pt x="1905798" y="292099"/>
                </a:lnTo>
                <a:lnTo>
                  <a:pt x="1933756" y="304799"/>
                </a:lnTo>
                <a:lnTo>
                  <a:pt x="1960994" y="304799"/>
                </a:lnTo>
                <a:lnTo>
                  <a:pt x="1987423" y="317499"/>
                </a:lnTo>
                <a:lnTo>
                  <a:pt x="2012952" y="317499"/>
                </a:lnTo>
                <a:lnTo>
                  <a:pt x="2037490" y="330199"/>
                </a:lnTo>
                <a:lnTo>
                  <a:pt x="2060947" y="342899"/>
                </a:lnTo>
                <a:lnTo>
                  <a:pt x="2083232" y="368299"/>
                </a:lnTo>
                <a:lnTo>
                  <a:pt x="2104254" y="380999"/>
                </a:lnTo>
                <a:lnTo>
                  <a:pt x="2123924" y="393699"/>
                </a:lnTo>
                <a:lnTo>
                  <a:pt x="2142150" y="419099"/>
                </a:lnTo>
                <a:lnTo>
                  <a:pt x="2158842" y="431799"/>
                </a:lnTo>
                <a:lnTo>
                  <a:pt x="2187261" y="482599"/>
                </a:lnTo>
                <a:lnTo>
                  <a:pt x="2208458" y="533399"/>
                </a:lnTo>
                <a:lnTo>
                  <a:pt x="2221707" y="584199"/>
                </a:lnTo>
                <a:lnTo>
                  <a:pt x="2226284" y="647699"/>
                </a:lnTo>
                <a:lnTo>
                  <a:pt x="2225125" y="673099"/>
                </a:lnTo>
                <a:lnTo>
                  <a:pt x="2216121" y="723899"/>
                </a:lnTo>
                <a:lnTo>
                  <a:pt x="2198807" y="774699"/>
                </a:lnTo>
                <a:lnTo>
                  <a:pt x="2173909" y="825499"/>
                </a:lnTo>
                <a:lnTo>
                  <a:pt x="2142150" y="876299"/>
                </a:lnTo>
                <a:lnTo>
                  <a:pt x="2123924" y="888999"/>
                </a:lnTo>
                <a:lnTo>
                  <a:pt x="2104254" y="914399"/>
                </a:lnTo>
                <a:lnTo>
                  <a:pt x="2060947" y="939799"/>
                </a:lnTo>
                <a:lnTo>
                  <a:pt x="2012952" y="965199"/>
                </a:lnTo>
                <a:lnTo>
                  <a:pt x="1987423" y="977899"/>
                </a:lnTo>
                <a:lnTo>
                  <a:pt x="1960994" y="977899"/>
                </a:lnTo>
                <a:lnTo>
                  <a:pt x="1933756" y="990599"/>
                </a:lnTo>
                <a:lnTo>
                  <a:pt x="2410508" y="990599"/>
                </a:lnTo>
                <a:lnTo>
                  <a:pt x="2419691" y="977899"/>
                </a:lnTo>
                <a:lnTo>
                  <a:pt x="2444103" y="939799"/>
                </a:lnTo>
                <a:lnTo>
                  <a:pt x="2465214" y="888999"/>
                </a:lnTo>
                <a:lnTo>
                  <a:pt x="2482858" y="850899"/>
                </a:lnTo>
                <a:lnTo>
                  <a:pt x="2496869" y="800099"/>
                </a:lnTo>
                <a:lnTo>
                  <a:pt x="2507081" y="749299"/>
                </a:lnTo>
                <a:lnTo>
                  <a:pt x="2513331" y="698499"/>
                </a:lnTo>
                <a:lnTo>
                  <a:pt x="2515450" y="647699"/>
                </a:lnTo>
                <a:lnTo>
                  <a:pt x="2513331" y="596899"/>
                </a:lnTo>
                <a:lnTo>
                  <a:pt x="2507081" y="546099"/>
                </a:lnTo>
                <a:lnTo>
                  <a:pt x="2496869" y="495299"/>
                </a:lnTo>
                <a:lnTo>
                  <a:pt x="2482858" y="444499"/>
                </a:lnTo>
                <a:lnTo>
                  <a:pt x="2465214" y="393699"/>
                </a:lnTo>
                <a:lnTo>
                  <a:pt x="2444103" y="355599"/>
                </a:lnTo>
                <a:lnTo>
                  <a:pt x="2419691" y="304799"/>
                </a:lnTo>
                <a:lnTo>
                  <a:pt x="2410508" y="292099"/>
                </a:lnTo>
                <a:close/>
              </a:path>
              <a:path w="2515870" h="1651000">
                <a:moveTo>
                  <a:pt x="1173880" y="292099"/>
                </a:moveTo>
                <a:lnTo>
                  <a:pt x="666824" y="292099"/>
                </a:lnTo>
                <a:lnTo>
                  <a:pt x="694782" y="304799"/>
                </a:lnTo>
                <a:lnTo>
                  <a:pt x="722020" y="304799"/>
                </a:lnTo>
                <a:lnTo>
                  <a:pt x="748448" y="317499"/>
                </a:lnTo>
                <a:lnTo>
                  <a:pt x="773976" y="317499"/>
                </a:lnTo>
                <a:lnTo>
                  <a:pt x="798513" y="330199"/>
                </a:lnTo>
                <a:lnTo>
                  <a:pt x="821969" y="342899"/>
                </a:lnTo>
                <a:lnTo>
                  <a:pt x="844253" y="368299"/>
                </a:lnTo>
                <a:lnTo>
                  <a:pt x="865275" y="380999"/>
                </a:lnTo>
                <a:lnTo>
                  <a:pt x="884943" y="393699"/>
                </a:lnTo>
                <a:lnTo>
                  <a:pt x="903168" y="419099"/>
                </a:lnTo>
                <a:lnTo>
                  <a:pt x="919859" y="431799"/>
                </a:lnTo>
                <a:lnTo>
                  <a:pt x="948277" y="482599"/>
                </a:lnTo>
                <a:lnTo>
                  <a:pt x="969472" y="533399"/>
                </a:lnTo>
                <a:lnTo>
                  <a:pt x="982720" y="584199"/>
                </a:lnTo>
                <a:lnTo>
                  <a:pt x="987298" y="647699"/>
                </a:lnTo>
                <a:lnTo>
                  <a:pt x="986138" y="673099"/>
                </a:lnTo>
                <a:lnTo>
                  <a:pt x="977135" y="723899"/>
                </a:lnTo>
                <a:lnTo>
                  <a:pt x="959823" y="774699"/>
                </a:lnTo>
                <a:lnTo>
                  <a:pt x="934926" y="825499"/>
                </a:lnTo>
                <a:lnTo>
                  <a:pt x="903168" y="876299"/>
                </a:lnTo>
                <a:lnTo>
                  <a:pt x="884943" y="888999"/>
                </a:lnTo>
                <a:lnTo>
                  <a:pt x="865275" y="914399"/>
                </a:lnTo>
                <a:lnTo>
                  <a:pt x="821969" y="939799"/>
                </a:lnTo>
                <a:lnTo>
                  <a:pt x="773976" y="965199"/>
                </a:lnTo>
                <a:lnTo>
                  <a:pt x="748448" y="977899"/>
                </a:lnTo>
                <a:lnTo>
                  <a:pt x="1184917" y="977899"/>
                </a:lnTo>
                <a:lnTo>
                  <a:pt x="1203551" y="939799"/>
                </a:lnTo>
                <a:lnTo>
                  <a:pt x="1220267" y="901699"/>
                </a:lnTo>
                <a:lnTo>
                  <a:pt x="1230301" y="876299"/>
                </a:lnTo>
                <a:lnTo>
                  <a:pt x="1234975" y="876299"/>
                </a:lnTo>
                <a:lnTo>
                  <a:pt x="1247585" y="838199"/>
                </a:lnTo>
                <a:lnTo>
                  <a:pt x="1254783" y="812799"/>
                </a:lnTo>
                <a:lnTo>
                  <a:pt x="1573848" y="812799"/>
                </a:lnTo>
                <a:lnTo>
                  <a:pt x="1555627" y="774699"/>
                </a:lnTo>
                <a:lnTo>
                  <a:pt x="1538315" y="723899"/>
                </a:lnTo>
                <a:lnTo>
                  <a:pt x="1529312" y="673099"/>
                </a:lnTo>
                <a:lnTo>
                  <a:pt x="1528152" y="647699"/>
                </a:lnTo>
                <a:lnTo>
                  <a:pt x="1529312" y="609599"/>
                </a:lnTo>
                <a:lnTo>
                  <a:pt x="1538315" y="558799"/>
                </a:lnTo>
                <a:lnTo>
                  <a:pt x="1555627" y="507999"/>
                </a:lnTo>
                <a:lnTo>
                  <a:pt x="1561400" y="495299"/>
                </a:lnTo>
                <a:lnTo>
                  <a:pt x="1257719" y="495299"/>
                </a:lnTo>
                <a:lnTo>
                  <a:pt x="1246024" y="444499"/>
                </a:lnTo>
                <a:lnTo>
                  <a:pt x="1231691" y="406399"/>
                </a:lnTo>
                <a:lnTo>
                  <a:pt x="1214822" y="368299"/>
                </a:lnTo>
                <a:lnTo>
                  <a:pt x="1195518" y="330199"/>
                </a:lnTo>
                <a:lnTo>
                  <a:pt x="1173880" y="292099"/>
                </a:lnTo>
                <a:close/>
              </a:path>
              <a:path w="2515870" h="1651000">
                <a:moveTo>
                  <a:pt x="1980598" y="12699"/>
                </a:moveTo>
                <a:lnTo>
                  <a:pt x="1789081" y="12699"/>
                </a:lnTo>
                <a:lnTo>
                  <a:pt x="1746336" y="25399"/>
                </a:lnTo>
                <a:lnTo>
                  <a:pt x="1704605" y="25399"/>
                </a:lnTo>
                <a:lnTo>
                  <a:pt x="1663991" y="38099"/>
                </a:lnTo>
                <a:lnTo>
                  <a:pt x="1624594" y="63499"/>
                </a:lnTo>
                <a:lnTo>
                  <a:pt x="1586517" y="76199"/>
                </a:lnTo>
                <a:lnTo>
                  <a:pt x="1549861" y="101599"/>
                </a:lnTo>
                <a:lnTo>
                  <a:pt x="1514727" y="114299"/>
                </a:lnTo>
                <a:lnTo>
                  <a:pt x="1481216" y="139699"/>
                </a:lnTo>
                <a:lnTo>
                  <a:pt x="1449431" y="165099"/>
                </a:lnTo>
                <a:lnTo>
                  <a:pt x="1419471" y="203199"/>
                </a:lnTo>
                <a:lnTo>
                  <a:pt x="1391440" y="228599"/>
                </a:lnTo>
                <a:lnTo>
                  <a:pt x="1365438" y="266699"/>
                </a:lnTo>
                <a:lnTo>
                  <a:pt x="1341566" y="292099"/>
                </a:lnTo>
                <a:lnTo>
                  <a:pt x="1319927" y="330199"/>
                </a:lnTo>
                <a:lnTo>
                  <a:pt x="1300621" y="368299"/>
                </a:lnTo>
                <a:lnTo>
                  <a:pt x="1283750" y="406399"/>
                </a:lnTo>
                <a:lnTo>
                  <a:pt x="1269415" y="444499"/>
                </a:lnTo>
                <a:lnTo>
                  <a:pt x="1257719" y="495299"/>
                </a:lnTo>
                <a:lnTo>
                  <a:pt x="1561400" y="495299"/>
                </a:lnTo>
                <a:lnTo>
                  <a:pt x="1567173" y="482599"/>
                </a:lnTo>
                <a:lnTo>
                  <a:pt x="1580524" y="457199"/>
                </a:lnTo>
                <a:lnTo>
                  <a:pt x="1595590" y="431799"/>
                </a:lnTo>
                <a:lnTo>
                  <a:pt x="1612281" y="419099"/>
                </a:lnTo>
                <a:lnTo>
                  <a:pt x="1630506" y="393699"/>
                </a:lnTo>
                <a:lnTo>
                  <a:pt x="1650175" y="380999"/>
                </a:lnTo>
                <a:lnTo>
                  <a:pt x="1671197" y="368299"/>
                </a:lnTo>
                <a:lnTo>
                  <a:pt x="1693481" y="342899"/>
                </a:lnTo>
                <a:lnTo>
                  <a:pt x="1716936" y="330199"/>
                </a:lnTo>
                <a:lnTo>
                  <a:pt x="1741474" y="317499"/>
                </a:lnTo>
                <a:lnTo>
                  <a:pt x="1767002" y="317499"/>
                </a:lnTo>
                <a:lnTo>
                  <a:pt x="1793430" y="304799"/>
                </a:lnTo>
                <a:lnTo>
                  <a:pt x="1820668" y="304799"/>
                </a:lnTo>
                <a:lnTo>
                  <a:pt x="1848626" y="292099"/>
                </a:lnTo>
                <a:lnTo>
                  <a:pt x="2410508" y="292099"/>
                </a:lnTo>
                <a:lnTo>
                  <a:pt x="2392143" y="266699"/>
                </a:lnTo>
                <a:lnTo>
                  <a:pt x="2361624" y="228599"/>
                </a:lnTo>
                <a:lnTo>
                  <a:pt x="2328300" y="190499"/>
                </a:lnTo>
                <a:lnTo>
                  <a:pt x="2292337" y="165099"/>
                </a:lnTo>
                <a:lnTo>
                  <a:pt x="2253900" y="126999"/>
                </a:lnTo>
                <a:lnTo>
                  <a:pt x="2213155" y="101599"/>
                </a:lnTo>
                <a:lnTo>
                  <a:pt x="2170267" y="76199"/>
                </a:lnTo>
                <a:lnTo>
                  <a:pt x="2125402" y="50799"/>
                </a:lnTo>
                <a:lnTo>
                  <a:pt x="2030402" y="25399"/>
                </a:lnTo>
                <a:lnTo>
                  <a:pt x="1980598" y="12699"/>
                </a:lnTo>
                <a:close/>
              </a:path>
              <a:path w="2515870" h="1651000">
                <a:moveTo>
                  <a:pt x="638238" y="0"/>
                </a:moveTo>
                <a:lnTo>
                  <a:pt x="585970" y="12699"/>
                </a:lnTo>
                <a:lnTo>
                  <a:pt x="682711" y="12699"/>
                </a:lnTo>
                <a:lnTo>
                  <a:pt x="638238" y="0"/>
                </a:lnTo>
                <a:close/>
              </a:path>
              <a:path w="2515870" h="1651000">
                <a:moveTo>
                  <a:pt x="1877212" y="0"/>
                </a:moveTo>
                <a:lnTo>
                  <a:pt x="1832740" y="12699"/>
                </a:lnTo>
                <a:lnTo>
                  <a:pt x="1929480" y="12699"/>
                </a:lnTo>
                <a:lnTo>
                  <a:pt x="1877212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2081478" y="1440002"/>
            <a:ext cx="0" cy="756920"/>
          </a:xfrm>
          <a:custGeom>
            <a:avLst/>
            <a:gdLst/>
            <a:ahLst/>
            <a:cxnLst/>
            <a:rect l="l" t="t" r="r" b="b"/>
            <a:pathLst>
              <a:path h="756919">
                <a:moveTo>
                  <a:pt x="0" y="0"/>
                </a:moveTo>
                <a:lnTo>
                  <a:pt x="0" y="756678"/>
                </a:lnTo>
              </a:path>
            </a:pathLst>
          </a:custGeom>
          <a:ln w="87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2156461" y="1455449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47"/>
                </a:moveTo>
                <a:lnTo>
                  <a:pt x="0" y="168347"/>
                </a:lnTo>
                <a:lnTo>
                  <a:pt x="3215" y="171120"/>
                </a:lnTo>
                <a:lnTo>
                  <a:pt x="13309" y="178637"/>
                </a:lnTo>
                <a:lnTo>
                  <a:pt x="60426" y="196989"/>
                </a:lnTo>
                <a:lnTo>
                  <a:pt x="87794" y="199192"/>
                </a:lnTo>
                <a:lnTo>
                  <a:pt x="103644" y="197220"/>
                </a:lnTo>
                <a:lnTo>
                  <a:pt x="139775" y="177701"/>
                </a:lnTo>
                <a:lnTo>
                  <a:pt x="149356" y="160774"/>
                </a:lnTo>
                <a:lnTo>
                  <a:pt x="71018" y="160774"/>
                </a:lnTo>
                <a:lnTo>
                  <a:pt x="58712" y="157763"/>
                </a:lnTo>
                <a:lnTo>
                  <a:pt x="47077" y="152860"/>
                </a:lnTo>
                <a:lnTo>
                  <a:pt x="35957" y="146256"/>
                </a:lnTo>
                <a:lnTo>
                  <a:pt x="25196" y="138147"/>
                </a:lnTo>
                <a:close/>
              </a:path>
              <a:path w="153670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2" y="71855"/>
                </a:lnTo>
                <a:lnTo>
                  <a:pt x="37943" y="106193"/>
                </a:lnTo>
                <a:lnTo>
                  <a:pt x="86665" y="122369"/>
                </a:lnTo>
                <a:lnTo>
                  <a:pt x="101775" y="128489"/>
                </a:lnTo>
                <a:lnTo>
                  <a:pt x="109090" y="134986"/>
                </a:lnTo>
                <a:lnTo>
                  <a:pt x="110998" y="142858"/>
                </a:lnTo>
                <a:lnTo>
                  <a:pt x="110347" y="147950"/>
                </a:lnTo>
                <a:lnTo>
                  <a:pt x="104579" y="155280"/>
                </a:lnTo>
                <a:lnTo>
                  <a:pt x="91865" y="159718"/>
                </a:lnTo>
                <a:lnTo>
                  <a:pt x="71018" y="160774"/>
                </a:lnTo>
                <a:lnTo>
                  <a:pt x="149356" y="160774"/>
                </a:lnTo>
                <a:lnTo>
                  <a:pt x="151769" y="154067"/>
                </a:lnTo>
                <a:lnTo>
                  <a:pt x="153365" y="139277"/>
                </a:lnTo>
                <a:lnTo>
                  <a:pt x="153362" y="138135"/>
                </a:lnTo>
                <a:lnTo>
                  <a:pt x="134812" y="100006"/>
                </a:lnTo>
                <a:lnTo>
                  <a:pt x="93175" y="81118"/>
                </a:lnTo>
                <a:lnTo>
                  <a:pt x="73170" y="75380"/>
                </a:lnTo>
                <a:lnTo>
                  <a:pt x="59182" y="69809"/>
                </a:lnTo>
                <a:lnTo>
                  <a:pt x="52086" y="63508"/>
                </a:lnTo>
                <a:lnTo>
                  <a:pt x="50114" y="55114"/>
                </a:lnTo>
                <a:lnTo>
                  <a:pt x="51357" y="48737"/>
                </a:lnTo>
                <a:lnTo>
                  <a:pt x="60100" y="40787"/>
                </a:lnTo>
                <a:lnTo>
                  <a:pt x="77824" y="37747"/>
                </a:lnTo>
                <a:lnTo>
                  <a:pt x="138059" y="37747"/>
                </a:lnTo>
                <a:lnTo>
                  <a:pt x="147039" y="24244"/>
                </a:lnTo>
                <a:lnTo>
                  <a:pt x="101941" y="2842"/>
                </a:lnTo>
                <a:lnTo>
                  <a:pt x="88744" y="719"/>
                </a:lnTo>
                <a:lnTo>
                  <a:pt x="74746" y="0"/>
                </a:lnTo>
                <a:close/>
              </a:path>
              <a:path w="153670" h="199389">
                <a:moveTo>
                  <a:pt x="138059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59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2315707" y="1458240"/>
            <a:ext cx="194945" cy="195580"/>
          </a:xfrm>
          <a:custGeom>
            <a:avLst/>
            <a:gdLst/>
            <a:ahLst/>
            <a:cxnLst/>
            <a:rect l="l" t="t" r="r" b="b"/>
            <a:pathLst>
              <a:path w="194945" h="195580">
                <a:moveTo>
                  <a:pt x="47066" y="0"/>
                </a:moveTo>
                <a:lnTo>
                  <a:pt x="0" y="0"/>
                </a:lnTo>
                <a:lnTo>
                  <a:pt x="78333" y="195173"/>
                </a:lnTo>
                <a:lnTo>
                  <a:pt x="116001" y="195173"/>
                </a:lnTo>
                <a:lnTo>
                  <a:pt x="139552" y="136486"/>
                </a:lnTo>
                <a:lnTo>
                  <a:pt x="97726" y="136486"/>
                </a:lnTo>
                <a:lnTo>
                  <a:pt x="47066" y="0"/>
                </a:lnTo>
                <a:close/>
              </a:path>
              <a:path w="194945" h="195580">
                <a:moveTo>
                  <a:pt x="194322" y="0"/>
                </a:moveTo>
                <a:lnTo>
                  <a:pt x="148374" y="0"/>
                </a:lnTo>
                <a:lnTo>
                  <a:pt x="97726" y="136486"/>
                </a:lnTo>
                <a:lnTo>
                  <a:pt x="139552" y="136486"/>
                </a:lnTo>
                <a:lnTo>
                  <a:pt x="19432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2533087" y="163350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54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533087" y="1573810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5" h="40640">
                <a:moveTo>
                  <a:pt x="0" y="20319"/>
                </a:moveTo>
                <a:lnTo>
                  <a:pt x="42354" y="20319"/>
                </a:lnTo>
              </a:path>
            </a:pathLst>
          </a:custGeom>
          <a:ln w="41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2533087" y="1554760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4">
                <a:moveTo>
                  <a:pt x="0" y="0"/>
                </a:moveTo>
                <a:lnTo>
                  <a:pt x="13371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2533087" y="1496340"/>
            <a:ext cx="42545" cy="39370"/>
          </a:xfrm>
          <a:custGeom>
            <a:avLst/>
            <a:gdLst/>
            <a:ahLst/>
            <a:cxnLst/>
            <a:rect l="l" t="t" r="r" b="b"/>
            <a:pathLst>
              <a:path w="42545" h="39369">
                <a:moveTo>
                  <a:pt x="0" y="19685"/>
                </a:moveTo>
                <a:lnTo>
                  <a:pt x="42354" y="19685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533087" y="1477290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>
                <a:moveTo>
                  <a:pt x="0" y="0"/>
                </a:moveTo>
                <a:lnTo>
                  <a:pt x="146189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2723290" y="1458240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573"/>
                </a:lnTo>
                <a:lnTo>
                  <a:pt x="93018" y="70573"/>
                </a:lnTo>
                <a:lnTo>
                  <a:pt x="39306" y="0"/>
                </a:lnTo>
                <a:close/>
              </a:path>
              <a:path w="172720" h="194310">
                <a:moveTo>
                  <a:pt x="93018" y="70573"/>
                </a:moveTo>
                <a:lnTo>
                  <a:pt x="42087" y="70573"/>
                </a:lnTo>
                <a:lnTo>
                  <a:pt x="135940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18" y="70573"/>
                </a:lnTo>
                <a:close/>
              </a:path>
              <a:path w="172720" h="194310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930000" y="1455449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69" h="199389">
                <a:moveTo>
                  <a:pt x="25196" y="138147"/>
                </a:moveTo>
                <a:lnTo>
                  <a:pt x="0" y="168347"/>
                </a:lnTo>
                <a:lnTo>
                  <a:pt x="3223" y="171128"/>
                </a:lnTo>
                <a:lnTo>
                  <a:pt x="13316" y="178642"/>
                </a:lnTo>
                <a:lnTo>
                  <a:pt x="60428" y="196990"/>
                </a:lnTo>
                <a:lnTo>
                  <a:pt x="87806" y="199191"/>
                </a:lnTo>
                <a:lnTo>
                  <a:pt x="103654" y="197218"/>
                </a:lnTo>
                <a:lnTo>
                  <a:pt x="139785" y="177698"/>
                </a:lnTo>
                <a:lnTo>
                  <a:pt x="149367" y="160774"/>
                </a:lnTo>
                <a:lnTo>
                  <a:pt x="71016" y="160774"/>
                </a:lnTo>
                <a:lnTo>
                  <a:pt x="58704" y="157763"/>
                </a:lnTo>
                <a:lnTo>
                  <a:pt x="47066" y="152860"/>
                </a:lnTo>
                <a:lnTo>
                  <a:pt x="35948" y="146256"/>
                </a:lnTo>
                <a:lnTo>
                  <a:pt x="25196" y="138147"/>
                </a:lnTo>
                <a:close/>
              </a:path>
              <a:path w="153669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7" y="71880"/>
                </a:lnTo>
                <a:lnTo>
                  <a:pt x="37960" y="106201"/>
                </a:lnTo>
                <a:lnTo>
                  <a:pt x="86693" y="122382"/>
                </a:lnTo>
                <a:lnTo>
                  <a:pt x="101792" y="128498"/>
                </a:lnTo>
                <a:lnTo>
                  <a:pt x="109103" y="134991"/>
                </a:lnTo>
                <a:lnTo>
                  <a:pt x="111010" y="142858"/>
                </a:lnTo>
                <a:lnTo>
                  <a:pt x="110356" y="147958"/>
                </a:lnTo>
                <a:lnTo>
                  <a:pt x="104581" y="155283"/>
                </a:lnTo>
                <a:lnTo>
                  <a:pt x="91862" y="159719"/>
                </a:lnTo>
                <a:lnTo>
                  <a:pt x="71016" y="160774"/>
                </a:lnTo>
                <a:lnTo>
                  <a:pt x="149367" y="160774"/>
                </a:lnTo>
                <a:lnTo>
                  <a:pt x="151781" y="154065"/>
                </a:lnTo>
                <a:lnTo>
                  <a:pt x="153377" y="139277"/>
                </a:lnTo>
                <a:lnTo>
                  <a:pt x="153375" y="138122"/>
                </a:lnTo>
                <a:lnTo>
                  <a:pt x="134813" y="100003"/>
                </a:lnTo>
                <a:lnTo>
                  <a:pt x="93168" y="81119"/>
                </a:lnTo>
                <a:lnTo>
                  <a:pt x="73163" y="75384"/>
                </a:lnTo>
                <a:lnTo>
                  <a:pt x="59172" y="69811"/>
                </a:lnTo>
                <a:lnTo>
                  <a:pt x="52074" y="63510"/>
                </a:lnTo>
                <a:lnTo>
                  <a:pt x="50101" y="55114"/>
                </a:lnTo>
                <a:lnTo>
                  <a:pt x="51352" y="48730"/>
                </a:lnTo>
                <a:lnTo>
                  <a:pt x="60111" y="40785"/>
                </a:lnTo>
                <a:lnTo>
                  <a:pt x="77824" y="37747"/>
                </a:lnTo>
                <a:lnTo>
                  <a:pt x="138060" y="37747"/>
                </a:lnTo>
                <a:lnTo>
                  <a:pt x="147035" y="24251"/>
                </a:lnTo>
                <a:lnTo>
                  <a:pt x="101945" y="2842"/>
                </a:lnTo>
                <a:lnTo>
                  <a:pt x="88746" y="719"/>
                </a:lnTo>
                <a:lnTo>
                  <a:pt x="74746" y="0"/>
                </a:lnTo>
                <a:close/>
              </a:path>
              <a:path w="153669" h="199389">
                <a:moveTo>
                  <a:pt x="138060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60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3121591" y="1458240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30" h="194310">
                <a:moveTo>
                  <a:pt x="42633" y="0"/>
                </a:moveTo>
                <a:lnTo>
                  <a:pt x="0" y="0"/>
                </a:lnTo>
                <a:lnTo>
                  <a:pt x="0" y="193802"/>
                </a:lnTo>
                <a:lnTo>
                  <a:pt x="42633" y="193802"/>
                </a:lnTo>
                <a:lnTo>
                  <a:pt x="42633" y="134543"/>
                </a:lnTo>
                <a:lnTo>
                  <a:pt x="65024" y="111290"/>
                </a:lnTo>
                <a:lnTo>
                  <a:pt x="115337" y="111290"/>
                </a:lnTo>
                <a:lnTo>
                  <a:pt x="95689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30" h="194310">
                <a:moveTo>
                  <a:pt x="115337" y="111290"/>
                </a:moveTo>
                <a:lnTo>
                  <a:pt x="65024" y="111290"/>
                </a:lnTo>
                <a:lnTo>
                  <a:pt x="125120" y="193802"/>
                </a:lnTo>
                <a:lnTo>
                  <a:pt x="176326" y="193802"/>
                </a:lnTo>
                <a:lnTo>
                  <a:pt x="115337" y="111290"/>
                </a:lnTo>
                <a:close/>
              </a:path>
              <a:path w="176530" h="194310">
                <a:moveTo>
                  <a:pt x="172732" y="0"/>
                </a:moveTo>
                <a:lnTo>
                  <a:pt x="121221" y="0"/>
                </a:lnTo>
                <a:lnTo>
                  <a:pt x="42633" y="84709"/>
                </a:lnTo>
                <a:lnTo>
                  <a:pt x="95689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2193010" y="172993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263186" y="1729932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19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624"/>
                </a:lnTo>
                <a:lnTo>
                  <a:pt x="93061" y="70624"/>
                </a:lnTo>
                <a:lnTo>
                  <a:pt x="39319" y="0"/>
                </a:lnTo>
                <a:close/>
              </a:path>
              <a:path w="172720" h="194310">
                <a:moveTo>
                  <a:pt x="93061" y="70624"/>
                </a:moveTo>
                <a:lnTo>
                  <a:pt x="42087" y="70624"/>
                </a:lnTo>
                <a:lnTo>
                  <a:pt x="135928" y="193802"/>
                </a:lnTo>
                <a:lnTo>
                  <a:pt x="172186" y="193802"/>
                </a:lnTo>
                <a:lnTo>
                  <a:pt x="172186" y="119329"/>
                </a:lnTo>
                <a:lnTo>
                  <a:pt x="130124" y="119329"/>
                </a:lnTo>
                <a:lnTo>
                  <a:pt x="93061" y="70624"/>
                </a:lnTo>
                <a:close/>
              </a:path>
              <a:path w="172720" h="194310">
                <a:moveTo>
                  <a:pt x="172186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86" y="119329"/>
                </a:lnTo>
                <a:lnTo>
                  <a:pt x="1721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469172" y="1727177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34"/>
                </a:moveTo>
                <a:lnTo>
                  <a:pt x="0" y="168309"/>
                </a:lnTo>
                <a:lnTo>
                  <a:pt x="3230" y="171094"/>
                </a:lnTo>
                <a:lnTo>
                  <a:pt x="13327" y="178609"/>
                </a:lnTo>
                <a:lnTo>
                  <a:pt x="60437" y="196973"/>
                </a:lnTo>
                <a:lnTo>
                  <a:pt x="87805" y="199178"/>
                </a:lnTo>
                <a:lnTo>
                  <a:pt x="103654" y="197204"/>
                </a:lnTo>
                <a:lnTo>
                  <a:pt x="139772" y="177686"/>
                </a:lnTo>
                <a:lnTo>
                  <a:pt x="149352" y="160737"/>
                </a:lnTo>
                <a:lnTo>
                  <a:pt x="71024" y="160737"/>
                </a:lnTo>
                <a:lnTo>
                  <a:pt x="58710" y="157729"/>
                </a:lnTo>
                <a:lnTo>
                  <a:pt x="47069" y="152829"/>
                </a:lnTo>
                <a:lnTo>
                  <a:pt x="35949" y="146232"/>
                </a:lnTo>
                <a:lnTo>
                  <a:pt x="25196" y="138134"/>
                </a:lnTo>
                <a:close/>
              </a:path>
              <a:path w="153670" h="199389">
                <a:moveTo>
                  <a:pt x="74754" y="0"/>
                </a:moveTo>
                <a:lnTo>
                  <a:pt x="31935" y="12130"/>
                </a:lnTo>
                <a:lnTo>
                  <a:pt x="9391" y="44196"/>
                </a:lnTo>
                <a:lnTo>
                  <a:pt x="7734" y="58404"/>
                </a:lnTo>
                <a:lnTo>
                  <a:pt x="8863" y="71853"/>
                </a:lnTo>
                <a:lnTo>
                  <a:pt x="37947" y="106178"/>
                </a:lnTo>
                <a:lnTo>
                  <a:pt x="86667" y="122350"/>
                </a:lnTo>
                <a:lnTo>
                  <a:pt x="101776" y="128470"/>
                </a:lnTo>
                <a:lnTo>
                  <a:pt x="109090" y="134964"/>
                </a:lnTo>
                <a:lnTo>
                  <a:pt x="110998" y="142846"/>
                </a:lnTo>
                <a:lnTo>
                  <a:pt x="110348" y="147917"/>
                </a:lnTo>
                <a:lnTo>
                  <a:pt x="104581" y="155251"/>
                </a:lnTo>
                <a:lnTo>
                  <a:pt x="91869" y="159685"/>
                </a:lnTo>
                <a:lnTo>
                  <a:pt x="71024" y="160737"/>
                </a:lnTo>
                <a:lnTo>
                  <a:pt x="149352" y="160737"/>
                </a:lnTo>
                <a:lnTo>
                  <a:pt x="151758" y="154042"/>
                </a:lnTo>
                <a:lnTo>
                  <a:pt x="153352" y="139239"/>
                </a:lnTo>
                <a:lnTo>
                  <a:pt x="153350" y="138102"/>
                </a:lnTo>
                <a:lnTo>
                  <a:pt x="134800" y="99988"/>
                </a:lnTo>
                <a:lnTo>
                  <a:pt x="93158" y="81095"/>
                </a:lnTo>
                <a:lnTo>
                  <a:pt x="73149" y="75353"/>
                </a:lnTo>
                <a:lnTo>
                  <a:pt x="59164" y="69792"/>
                </a:lnTo>
                <a:lnTo>
                  <a:pt x="52079" y="63489"/>
                </a:lnTo>
                <a:lnTo>
                  <a:pt x="50114" y="55076"/>
                </a:lnTo>
                <a:lnTo>
                  <a:pt x="51364" y="48703"/>
                </a:lnTo>
                <a:lnTo>
                  <a:pt x="60116" y="40748"/>
                </a:lnTo>
                <a:lnTo>
                  <a:pt x="77823" y="37710"/>
                </a:lnTo>
                <a:lnTo>
                  <a:pt x="138077" y="37710"/>
                </a:lnTo>
                <a:lnTo>
                  <a:pt x="147044" y="24245"/>
                </a:lnTo>
                <a:lnTo>
                  <a:pt x="101951" y="2835"/>
                </a:lnTo>
                <a:lnTo>
                  <a:pt x="88753" y="716"/>
                </a:lnTo>
                <a:lnTo>
                  <a:pt x="74754" y="0"/>
                </a:lnTo>
                <a:close/>
              </a:path>
              <a:path w="153670" h="199389">
                <a:moveTo>
                  <a:pt x="138077" y="37710"/>
                </a:moveTo>
                <a:lnTo>
                  <a:pt x="77823" y="37710"/>
                </a:lnTo>
                <a:lnTo>
                  <a:pt x="89512" y="39433"/>
                </a:lnTo>
                <a:lnTo>
                  <a:pt x="101347" y="43313"/>
                </a:lnTo>
                <a:lnTo>
                  <a:pt x="113310" y="49155"/>
                </a:lnTo>
                <a:lnTo>
                  <a:pt x="125387" y="56765"/>
                </a:lnTo>
                <a:lnTo>
                  <a:pt x="138077" y="3771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633008" y="1728569"/>
            <a:ext cx="205740" cy="195580"/>
          </a:xfrm>
          <a:custGeom>
            <a:avLst/>
            <a:gdLst/>
            <a:ahLst/>
            <a:cxnLst/>
            <a:rect l="l" t="t" r="r" b="b"/>
            <a:pathLst>
              <a:path w="205740" h="195580">
                <a:moveTo>
                  <a:pt x="122364" y="0"/>
                </a:moveTo>
                <a:lnTo>
                  <a:pt x="83045" y="0"/>
                </a:lnTo>
                <a:lnTo>
                  <a:pt x="0" y="195160"/>
                </a:lnTo>
                <a:lnTo>
                  <a:pt x="43472" y="195160"/>
                </a:lnTo>
                <a:lnTo>
                  <a:pt x="61175" y="151688"/>
                </a:lnTo>
                <a:lnTo>
                  <a:pt x="186911" y="151688"/>
                </a:lnTo>
                <a:lnTo>
                  <a:pt x="170893" y="114046"/>
                </a:lnTo>
                <a:lnTo>
                  <a:pt x="76403" y="114046"/>
                </a:lnTo>
                <a:lnTo>
                  <a:pt x="102158" y="51206"/>
                </a:lnTo>
                <a:lnTo>
                  <a:pt x="144153" y="51206"/>
                </a:lnTo>
                <a:lnTo>
                  <a:pt x="122364" y="0"/>
                </a:lnTo>
                <a:close/>
              </a:path>
              <a:path w="205740" h="195580">
                <a:moveTo>
                  <a:pt x="186911" y="151688"/>
                </a:moveTo>
                <a:lnTo>
                  <a:pt x="143141" y="151688"/>
                </a:lnTo>
                <a:lnTo>
                  <a:pt x="160845" y="195160"/>
                </a:lnTo>
                <a:lnTo>
                  <a:pt x="205409" y="195160"/>
                </a:lnTo>
                <a:lnTo>
                  <a:pt x="186911" y="151688"/>
                </a:lnTo>
                <a:close/>
              </a:path>
              <a:path w="205740" h="195580">
                <a:moveTo>
                  <a:pt x="144153" y="51206"/>
                </a:moveTo>
                <a:lnTo>
                  <a:pt x="102158" y="51206"/>
                </a:lnTo>
                <a:lnTo>
                  <a:pt x="127889" y="114046"/>
                </a:lnTo>
                <a:lnTo>
                  <a:pt x="170893" y="114046"/>
                </a:lnTo>
                <a:lnTo>
                  <a:pt x="144153" y="512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861473" y="1729932"/>
            <a:ext cx="194310" cy="194310"/>
          </a:xfrm>
          <a:custGeom>
            <a:avLst/>
            <a:gdLst/>
            <a:ahLst/>
            <a:cxnLst/>
            <a:rect l="l" t="t" r="r" b="b"/>
            <a:pathLst>
              <a:path w="194309" h="194310">
                <a:moveTo>
                  <a:pt x="45948" y="0"/>
                </a:moveTo>
                <a:lnTo>
                  <a:pt x="0" y="0"/>
                </a:lnTo>
                <a:lnTo>
                  <a:pt x="0" y="193802"/>
                </a:lnTo>
                <a:lnTo>
                  <a:pt x="41808" y="193802"/>
                </a:lnTo>
                <a:lnTo>
                  <a:pt x="41808" y="68122"/>
                </a:lnTo>
                <a:lnTo>
                  <a:pt x="88291" y="68122"/>
                </a:lnTo>
                <a:lnTo>
                  <a:pt x="45948" y="0"/>
                </a:lnTo>
                <a:close/>
              </a:path>
              <a:path w="194309" h="194310">
                <a:moveTo>
                  <a:pt x="193776" y="67297"/>
                </a:moveTo>
                <a:lnTo>
                  <a:pt x="151409" y="67297"/>
                </a:lnTo>
                <a:lnTo>
                  <a:pt x="151409" y="193802"/>
                </a:lnTo>
                <a:lnTo>
                  <a:pt x="193776" y="193802"/>
                </a:lnTo>
                <a:lnTo>
                  <a:pt x="193776" y="67297"/>
                </a:lnTo>
                <a:close/>
              </a:path>
              <a:path w="194309" h="194310">
                <a:moveTo>
                  <a:pt x="88291" y="68122"/>
                </a:moveTo>
                <a:lnTo>
                  <a:pt x="41808" y="68122"/>
                </a:lnTo>
                <a:lnTo>
                  <a:pt x="95783" y="150050"/>
                </a:lnTo>
                <a:lnTo>
                  <a:pt x="96888" y="150050"/>
                </a:lnTo>
                <a:lnTo>
                  <a:pt x="141753" y="81953"/>
                </a:lnTo>
                <a:lnTo>
                  <a:pt x="96888" y="81953"/>
                </a:lnTo>
                <a:lnTo>
                  <a:pt x="88291" y="68122"/>
                </a:lnTo>
                <a:close/>
              </a:path>
              <a:path w="194309" h="194310">
                <a:moveTo>
                  <a:pt x="193776" y="0"/>
                </a:moveTo>
                <a:lnTo>
                  <a:pt x="147828" y="0"/>
                </a:lnTo>
                <a:lnTo>
                  <a:pt x="96888" y="81953"/>
                </a:lnTo>
                <a:lnTo>
                  <a:pt x="141753" y="81953"/>
                </a:lnTo>
                <a:lnTo>
                  <a:pt x="151409" y="67297"/>
                </a:lnTo>
                <a:lnTo>
                  <a:pt x="193776" y="67297"/>
                </a:lnTo>
                <a:lnTo>
                  <a:pt x="19377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3100335" y="1904557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>
                <a:moveTo>
                  <a:pt x="0" y="0"/>
                </a:moveTo>
                <a:lnTo>
                  <a:pt x="139242" y="0"/>
                </a:lnTo>
              </a:path>
            </a:pathLst>
          </a:custGeom>
          <a:ln w="4063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3121659" y="1729932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40"/>
                </a:lnTo>
              </a:path>
            </a:pathLst>
          </a:custGeom>
          <a:ln w="439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3291165" y="172993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3361344" y="1729932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19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75" y="193802"/>
                </a:lnTo>
                <a:lnTo>
                  <a:pt x="42075" y="70624"/>
                </a:lnTo>
                <a:lnTo>
                  <a:pt x="93041" y="70624"/>
                </a:lnTo>
                <a:lnTo>
                  <a:pt x="39306" y="0"/>
                </a:lnTo>
                <a:close/>
              </a:path>
              <a:path w="172719" h="194310">
                <a:moveTo>
                  <a:pt x="93041" y="70624"/>
                </a:moveTo>
                <a:lnTo>
                  <a:pt x="42075" y="70624"/>
                </a:lnTo>
                <a:lnTo>
                  <a:pt x="135928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098" y="119329"/>
                </a:lnTo>
                <a:lnTo>
                  <a:pt x="93041" y="70624"/>
                </a:lnTo>
                <a:close/>
              </a:path>
              <a:path w="172719" h="194310">
                <a:moveTo>
                  <a:pt x="172199" y="0"/>
                </a:moveTo>
                <a:lnTo>
                  <a:pt x="130098" y="0"/>
                </a:lnTo>
                <a:lnTo>
                  <a:pt x="130098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3566567" y="1726661"/>
            <a:ext cx="184785" cy="200025"/>
          </a:xfrm>
          <a:custGeom>
            <a:avLst/>
            <a:gdLst/>
            <a:ahLst/>
            <a:cxnLst/>
            <a:rect l="l" t="t" r="r" b="b"/>
            <a:pathLst>
              <a:path w="184784" h="200025">
                <a:moveTo>
                  <a:pt x="97897" y="0"/>
                </a:moveTo>
                <a:lnTo>
                  <a:pt x="55449" y="10339"/>
                </a:lnTo>
                <a:lnTo>
                  <a:pt x="23093" y="35649"/>
                </a:lnTo>
                <a:lnTo>
                  <a:pt x="3924" y="71905"/>
                </a:lnTo>
                <a:lnTo>
                  <a:pt x="0" y="100168"/>
                </a:lnTo>
                <a:lnTo>
                  <a:pt x="5" y="101849"/>
                </a:lnTo>
                <a:lnTo>
                  <a:pt x="7946" y="141163"/>
                </a:lnTo>
                <a:lnTo>
                  <a:pt x="30442" y="172297"/>
                </a:lnTo>
                <a:lnTo>
                  <a:pt x="66709" y="192655"/>
                </a:lnTo>
                <a:lnTo>
                  <a:pt x="115965" y="199644"/>
                </a:lnTo>
                <a:lnTo>
                  <a:pt x="129816" y="197360"/>
                </a:lnTo>
                <a:lnTo>
                  <a:pt x="165556" y="183225"/>
                </a:lnTo>
                <a:lnTo>
                  <a:pt x="184632" y="169662"/>
                </a:lnTo>
                <a:lnTo>
                  <a:pt x="184632" y="160833"/>
                </a:lnTo>
                <a:lnTo>
                  <a:pt x="92931" y="160833"/>
                </a:lnTo>
                <a:lnTo>
                  <a:pt x="79355" y="156926"/>
                </a:lnTo>
                <a:lnTo>
                  <a:pt x="50708" y="128981"/>
                </a:lnTo>
                <a:lnTo>
                  <a:pt x="44564" y="100168"/>
                </a:lnTo>
                <a:lnTo>
                  <a:pt x="45355" y="89511"/>
                </a:lnTo>
                <a:lnTo>
                  <a:pt x="64742" y="53823"/>
                </a:lnTo>
                <a:lnTo>
                  <a:pt x="104472" y="39388"/>
                </a:lnTo>
                <a:lnTo>
                  <a:pt x="161990" y="39388"/>
                </a:lnTo>
                <a:lnTo>
                  <a:pt x="171952" y="21883"/>
                </a:lnTo>
                <a:lnTo>
                  <a:pt x="128485" y="2495"/>
                </a:lnTo>
                <a:lnTo>
                  <a:pt x="114214" y="616"/>
                </a:lnTo>
                <a:lnTo>
                  <a:pt x="97897" y="0"/>
                </a:lnTo>
                <a:close/>
              </a:path>
              <a:path w="184784" h="200025">
                <a:moveTo>
                  <a:pt x="184632" y="85500"/>
                </a:moveTo>
                <a:lnTo>
                  <a:pt x="100469" y="85500"/>
                </a:lnTo>
                <a:lnTo>
                  <a:pt x="100469" y="122330"/>
                </a:lnTo>
                <a:lnTo>
                  <a:pt x="143395" y="122330"/>
                </a:lnTo>
                <a:lnTo>
                  <a:pt x="142653" y="150525"/>
                </a:lnTo>
                <a:lnTo>
                  <a:pt x="133912" y="155375"/>
                </a:lnTo>
                <a:lnTo>
                  <a:pt x="123235" y="158757"/>
                </a:lnTo>
                <a:lnTo>
                  <a:pt x="109836" y="160601"/>
                </a:lnTo>
                <a:lnTo>
                  <a:pt x="92931" y="160833"/>
                </a:lnTo>
                <a:lnTo>
                  <a:pt x="184632" y="160833"/>
                </a:lnTo>
                <a:lnTo>
                  <a:pt x="184632" y="85500"/>
                </a:lnTo>
                <a:close/>
              </a:path>
              <a:path w="184784" h="200025">
                <a:moveTo>
                  <a:pt x="161990" y="39388"/>
                </a:moveTo>
                <a:lnTo>
                  <a:pt x="104472" y="39388"/>
                </a:lnTo>
                <a:lnTo>
                  <a:pt x="118145" y="41168"/>
                </a:lnTo>
                <a:lnTo>
                  <a:pt x="129884" y="45112"/>
                </a:lnTo>
                <a:lnTo>
                  <a:pt x="140518" y="51076"/>
                </a:lnTo>
                <a:lnTo>
                  <a:pt x="150876" y="58918"/>
                </a:lnTo>
                <a:lnTo>
                  <a:pt x="161990" y="3938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3778642" y="1727177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69" h="199389">
                <a:moveTo>
                  <a:pt x="25171" y="138134"/>
                </a:moveTo>
                <a:lnTo>
                  <a:pt x="0" y="168309"/>
                </a:lnTo>
                <a:lnTo>
                  <a:pt x="3229" y="171093"/>
                </a:lnTo>
                <a:lnTo>
                  <a:pt x="13326" y="178609"/>
                </a:lnTo>
                <a:lnTo>
                  <a:pt x="60436" y="196973"/>
                </a:lnTo>
                <a:lnTo>
                  <a:pt x="87803" y="199179"/>
                </a:lnTo>
                <a:lnTo>
                  <a:pt x="103652" y="197206"/>
                </a:lnTo>
                <a:lnTo>
                  <a:pt x="139770" y="177689"/>
                </a:lnTo>
                <a:lnTo>
                  <a:pt x="149352" y="160737"/>
                </a:lnTo>
                <a:lnTo>
                  <a:pt x="71022" y="160737"/>
                </a:lnTo>
                <a:lnTo>
                  <a:pt x="58721" y="157729"/>
                </a:lnTo>
                <a:lnTo>
                  <a:pt x="47081" y="152829"/>
                </a:lnTo>
                <a:lnTo>
                  <a:pt x="35949" y="146232"/>
                </a:lnTo>
                <a:lnTo>
                  <a:pt x="25171" y="138134"/>
                </a:lnTo>
                <a:close/>
              </a:path>
              <a:path w="153669" h="199389">
                <a:moveTo>
                  <a:pt x="74754" y="0"/>
                </a:moveTo>
                <a:lnTo>
                  <a:pt x="31935" y="12130"/>
                </a:lnTo>
                <a:lnTo>
                  <a:pt x="9391" y="44196"/>
                </a:lnTo>
                <a:lnTo>
                  <a:pt x="7734" y="58404"/>
                </a:lnTo>
                <a:lnTo>
                  <a:pt x="8869" y="71880"/>
                </a:lnTo>
                <a:lnTo>
                  <a:pt x="37967" y="106187"/>
                </a:lnTo>
                <a:lnTo>
                  <a:pt x="86699" y="122363"/>
                </a:lnTo>
                <a:lnTo>
                  <a:pt x="101794" y="128479"/>
                </a:lnTo>
                <a:lnTo>
                  <a:pt x="109111" y="134969"/>
                </a:lnTo>
                <a:lnTo>
                  <a:pt x="111023" y="142846"/>
                </a:lnTo>
                <a:lnTo>
                  <a:pt x="110367" y="147932"/>
                </a:lnTo>
                <a:lnTo>
                  <a:pt x="104587" y="155258"/>
                </a:lnTo>
                <a:lnTo>
                  <a:pt x="91864" y="159686"/>
                </a:lnTo>
                <a:lnTo>
                  <a:pt x="71022" y="160737"/>
                </a:lnTo>
                <a:lnTo>
                  <a:pt x="149352" y="160737"/>
                </a:lnTo>
                <a:lnTo>
                  <a:pt x="151757" y="154043"/>
                </a:lnTo>
                <a:lnTo>
                  <a:pt x="153352" y="139239"/>
                </a:lnTo>
                <a:lnTo>
                  <a:pt x="153350" y="138117"/>
                </a:lnTo>
                <a:lnTo>
                  <a:pt x="134813" y="99992"/>
                </a:lnTo>
                <a:lnTo>
                  <a:pt x="93176" y="81098"/>
                </a:lnTo>
                <a:lnTo>
                  <a:pt x="73165" y="75357"/>
                </a:lnTo>
                <a:lnTo>
                  <a:pt x="59177" y="69794"/>
                </a:lnTo>
                <a:lnTo>
                  <a:pt x="52084" y="63490"/>
                </a:lnTo>
                <a:lnTo>
                  <a:pt x="50114" y="55076"/>
                </a:lnTo>
                <a:lnTo>
                  <a:pt x="51366" y="48692"/>
                </a:lnTo>
                <a:lnTo>
                  <a:pt x="60117" y="40745"/>
                </a:lnTo>
                <a:lnTo>
                  <a:pt x="77844" y="37711"/>
                </a:lnTo>
                <a:lnTo>
                  <a:pt x="138088" y="37711"/>
                </a:lnTo>
                <a:lnTo>
                  <a:pt x="147041" y="24252"/>
                </a:lnTo>
                <a:lnTo>
                  <a:pt x="101960" y="2835"/>
                </a:lnTo>
                <a:lnTo>
                  <a:pt x="88756" y="717"/>
                </a:lnTo>
                <a:lnTo>
                  <a:pt x="74754" y="0"/>
                </a:lnTo>
                <a:close/>
              </a:path>
              <a:path w="153669" h="199389">
                <a:moveTo>
                  <a:pt x="138088" y="37711"/>
                </a:moveTo>
                <a:lnTo>
                  <a:pt x="77844" y="37711"/>
                </a:lnTo>
                <a:lnTo>
                  <a:pt x="89529" y="39437"/>
                </a:lnTo>
                <a:lnTo>
                  <a:pt x="101361" y="43317"/>
                </a:lnTo>
                <a:lnTo>
                  <a:pt x="113327" y="49158"/>
                </a:lnTo>
                <a:lnTo>
                  <a:pt x="125412" y="56765"/>
                </a:lnTo>
                <a:lnTo>
                  <a:pt x="138088" y="377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171964" y="2001643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29" h="194310">
                <a:moveTo>
                  <a:pt x="42633" y="0"/>
                </a:moveTo>
                <a:lnTo>
                  <a:pt x="0" y="0"/>
                </a:lnTo>
                <a:lnTo>
                  <a:pt x="0" y="193776"/>
                </a:lnTo>
                <a:lnTo>
                  <a:pt x="42633" y="193776"/>
                </a:lnTo>
                <a:lnTo>
                  <a:pt x="42633" y="134556"/>
                </a:lnTo>
                <a:lnTo>
                  <a:pt x="65049" y="111290"/>
                </a:lnTo>
                <a:lnTo>
                  <a:pt x="115345" y="111290"/>
                </a:lnTo>
                <a:lnTo>
                  <a:pt x="95690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29" h="194310">
                <a:moveTo>
                  <a:pt x="115345" y="111290"/>
                </a:moveTo>
                <a:lnTo>
                  <a:pt x="65049" y="111290"/>
                </a:lnTo>
                <a:lnTo>
                  <a:pt x="125133" y="193776"/>
                </a:lnTo>
                <a:lnTo>
                  <a:pt x="176339" y="193776"/>
                </a:lnTo>
                <a:lnTo>
                  <a:pt x="115345" y="111290"/>
                </a:lnTo>
                <a:close/>
              </a:path>
              <a:path w="176529" h="194310">
                <a:moveTo>
                  <a:pt x="172732" y="0"/>
                </a:moveTo>
                <a:lnTo>
                  <a:pt x="121246" y="0"/>
                </a:lnTo>
                <a:lnTo>
                  <a:pt x="42633" y="84709"/>
                </a:lnTo>
                <a:lnTo>
                  <a:pt x="95690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2344272" y="1998427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60">
                <a:moveTo>
                  <a:pt x="97945" y="0"/>
                </a:moveTo>
                <a:lnTo>
                  <a:pt x="55337" y="10697"/>
                </a:lnTo>
                <a:lnTo>
                  <a:pt x="22950" y="36026"/>
                </a:lnTo>
                <a:lnTo>
                  <a:pt x="3806" y="72073"/>
                </a:lnTo>
                <a:lnTo>
                  <a:pt x="0" y="103441"/>
                </a:lnTo>
                <a:lnTo>
                  <a:pt x="205" y="108767"/>
                </a:lnTo>
                <a:lnTo>
                  <a:pt x="11552" y="147678"/>
                </a:lnTo>
                <a:lnTo>
                  <a:pt x="37609" y="178100"/>
                </a:lnTo>
                <a:lnTo>
                  <a:pt x="76195" y="196458"/>
                </a:lnTo>
                <a:lnTo>
                  <a:pt x="107802" y="200228"/>
                </a:lnTo>
                <a:lnTo>
                  <a:pt x="122954" y="198534"/>
                </a:lnTo>
                <a:lnTo>
                  <a:pt x="162495" y="182533"/>
                </a:lnTo>
                <a:lnTo>
                  <a:pt x="185712" y="160219"/>
                </a:lnTo>
                <a:lnTo>
                  <a:pt x="93284" y="160219"/>
                </a:lnTo>
                <a:lnTo>
                  <a:pt x="79593" y="156202"/>
                </a:lnTo>
                <a:lnTo>
                  <a:pt x="50677" y="127958"/>
                </a:lnTo>
                <a:lnTo>
                  <a:pt x="44526" y="96764"/>
                </a:lnTo>
                <a:lnTo>
                  <a:pt x="46447" y="83531"/>
                </a:lnTo>
                <a:lnTo>
                  <a:pt x="68124" y="51975"/>
                </a:lnTo>
                <a:lnTo>
                  <a:pt x="112521" y="40009"/>
                </a:lnTo>
                <a:lnTo>
                  <a:pt x="185973" y="40009"/>
                </a:lnTo>
                <a:lnTo>
                  <a:pt x="178344" y="31091"/>
                </a:lnTo>
                <a:lnTo>
                  <a:pt x="143690" y="8323"/>
                </a:lnTo>
                <a:lnTo>
                  <a:pt x="114291" y="948"/>
                </a:lnTo>
                <a:lnTo>
                  <a:pt x="97945" y="0"/>
                </a:lnTo>
                <a:close/>
              </a:path>
              <a:path w="206375" h="200660">
                <a:moveTo>
                  <a:pt x="185973" y="40009"/>
                </a:moveTo>
                <a:lnTo>
                  <a:pt x="112521" y="40009"/>
                </a:lnTo>
                <a:lnTo>
                  <a:pt x="126209" y="44030"/>
                </a:lnTo>
                <a:lnTo>
                  <a:pt x="138065" y="51051"/>
                </a:lnTo>
                <a:lnTo>
                  <a:pt x="147796" y="60621"/>
                </a:lnTo>
                <a:lnTo>
                  <a:pt x="155108" y="72290"/>
                </a:lnTo>
                <a:lnTo>
                  <a:pt x="159710" y="85608"/>
                </a:lnTo>
                <a:lnTo>
                  <a:pt x="161309" y="100125"/>
                </a:lnTo>
                <a:lnTo>
                  <a:pt x="161254" y="103441"/>
                </a:lnTo>
                <a:lnTo>
                  <a:pt x="147492" y="139437"/>
                </a:lnTo>
                <a:lnTo>
                  <a:pt x="110513" y="158991"/>
                </a:lnTo>
                <a:lnTo>
                  <a:pt x="93284" y="160219"/>
                </a:lnTo>
                <a:lnTo>
                  <a:pt x="185712" y="160219"/>
                </a:lnTo>
                <a:lnTo>
                  <a:pt x="204876" y="114454"/>
                </a:lnTo>
                <a:lnTo>
                  <a:pt x="205836" y="100671"/>
                </a:lnTo>
                <a:lnTo>
                  <a:pt x="205752" y="96764"/>
                </a:lnTo>
                <a:lnTo>
                  <a:pt x="194213" y="52532"/>
                </a:lnTo>
                <a:lnTo>
                  <a:pt x="187023" y="41235"/>
                </a:lnTo>
                <a:lnTo>
                  <a:pt x="185973" y="4000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2582597" y="2001643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06" y="0"/>
                </a:moveTo>
                <a:lnTo>
                  <a:pt x="0" y="0"/>
                </a:lnTo>
                <a:lnTo>
                  <a:pt x="0" y="193776"/>
                </a:lnTo>
                <a:lnTo>
                  <a:pt x="42087" y="193776"/>
                </a:lnTo>
                <a:lnTo>
                  <a:pt x="42087" y="70599"/>
                </a:lnTo>
                <a:lnTo>
                  <a:pt x="93037" y="70599"/>
                </a:lnTo>
                <a:lnTo>
                  <a:pt x="39306" y="0"/>
                </a:lnTo>
                <a:close/>
              </a:path>
              <a:path w="172720" h="194310">
                <a:moveTo>
                  <a:pt x="93037" y="70599"/>
                </a:moveTo>
                <a:lnTo>
                  <a:pt x="42087" y="70599"/>
                </a:lnTo>
                <a:lnTo>
                  <a:pt x="135940" y="193776"/>
                </a:lnTo>
                <a:lnTo>
                  <a:pt x="172199" y="193776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37" y="70599"/>
                </a:lnTo>
                <a:close/>
              </a:path>
              <a:path w="172720" h="194310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2864684" y="2040970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457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2784401" y="2021310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4">
                <a:moveTo>
                  <a:pt x="0" y="0"/>
                </a:moveTo>
                <a:lnTo>
                  <a:pt x="160566" y="0"/>
                </a:lnTo>
              </a:path>
            </a:pathLst>
          </a:custGeom>
          <a:ln w="4058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2974566" y="2001637"/>
            <a:ext cx="167640" cy="194310"/>
          </a:xfrm>
          <a:custGeom>
            <a:avLst/>
            <a:gdLst/>
            <a:ahLst/>
            <a:cxnLst/>
            <a:rect l="l" t="t" r="r" b="b"/>
            <a:pathLst>
              <a:path w="167640" h="194310">
                <a:moveTo>
                  <a:pt x="88582" y="0"/>
                </a:moveTo>
                <a:lnTo>
                  <a:pt x="0" y="0"/>
                </a:lnTo>
                <a:lnTo>
                  <a:pt x="0" y="193789"/>
                </a:lnTo>
                <a:lnTo>
                  <a:pt x="42633" y="193789"/>
                </a:lnTo>
                <a:lnTo>
                  <a:pt x="42633" y="131800"/>
                </a:lnTo>
                <a:lnTo>
                  <a:pt x="135280" y="131800"/>
                </a:lnTo>
                <a:lnTo>
                  <a:pt x="129384" y="120462"/>
                </a:lnTo>
                <a:lnTo>
                  <a:pt x="140241" y="113282"/>
                </a:lnTo>
                <a:lnTo>
                  <a:pt x="149188" y="104135"/>
                </a:lnTo>
                <a:lnTo>
                  <a:pt x="155249" y="94119"/>
                </a:lnTo>
                <a:lnTo>
                  <a:pt x="42633" y="94119"/>
                </a:lnTo>
                <a:lnTo>
                  <a:pt x="42633" y="38493"/>
                </a:lnTo>
                <a:lnTo>
                  <a:pt x="156510" y="38493"/>
                </a:lnTo>
                <a:lnTo>
                  <a:pt x="155850" y="36640"/>
                </a:lnTo>
                <a:lnTo>
                  <a:pt x="128708" y="8141"/>
                </a:lnTo>
                <a:lnTo>
                  <a:pt x="103513" y="925"/>
                </a:lnTo>
                <a:lnTo>
                  <a:pt x="88582" y="0"/>
                </a:lnTo>
                <a:close/>
              </a:path>
              <a:path w="167640" h="194310">
                <a:moveTo>
                  <a:pt x="135280" y="131800"/>
                </a:moveTo>
                <a:lnTo>
                  <a:pt x="76149" y="131800"/>
                </a:lnTo>
                <a:lnTo>
                  <a:pt x="117665" y="193789"/>
                </a:lnTo>
                <a:lnTo>
                  <a:pt x="167513" y="193789"/>
                </a:lnTo>
                <a:lnTo>
                  <a:pt x="135280" y="131800"/>
                </a:lnTo>
                <a:close/>
              </a:path>
              <a:path w="167640" h="194310">
                <a:moveTo>
                  <a:pt x="156510" y="38493"/>
                </a:moveTo>
                <a:lnTo>
                  <a:pt x="42633" y="38493"/>
                </a:lnTo>
                <a:lnTo>
                  <a:pt x="92292" y="38920"/>
                </a:lnTo>
                <a:lnTo>
                  <a:pt x="106380" y="43323"/>
                </a:lnTo>
                <a:lnTo>
                  <a:pt x="115346" y="52431"/>
                </a:lnTo>
                <a:lnTo>
                  <a:pt x="118491" y="66166"/>
                </a:lnTo>
                <a:lnTo>
                  <a:pt x="118092" y="71748"/>
                </a:lnTo>
                <a:lnTo>
                  <a:pt x="112858" y="83563"/>
                </a:lnTo>
                <a:lnTo>
                  <a:pt x="101940" y="91326"/>
                </a:lnTo>
                <a:lnTo>
                  <a:pt x="85826" y="94119"/>
                </a:lnTo>
                <a:lnTo>
                  <a:pt x="155249" y="94119"/>
                </a:lnTo>
                <a:lnTo>
                  <a:pt x="155937" y="92982"/>
                </a:lnTo>
                <a:lnTo>
                  <a:pt x="160198" y="79784"/>
                </a:lnTo>
                <a:lnTo>
                  <a:pt x="161683" y="64503"/>
                </a:lnTo>
                <a:lnTo>
                  <a:pt x="161594" y="60153"/>
                </a:lnTo>
                <a:lnTo>
                  <a:pt x="159927" y="48099"/>
                </a:lnTo>
                <a:lnTo>
                  <a:pt x="156510" y="384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3164098" y="1998426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60">
                <a:moveTo>
                  <a:pt x="97944" y="0"/>
                </a:moveTo>
                <a:lnTo>
                  <a:pt x="55342" y="10691"/>
                </a:lnTo>
                <a:lnTo>
                  <a:pt x="22954" y="36021"/>
                </a:lnTo>
                <a:lnTo>
                  <a:pt x="3807" y="72071"/>
                </a:lnTo>
                <a:lnTo>
                  <a:pt x="0" y="103436"/>
                </a:lnTo>
                <a:lnTo>
                  <a:pt x="204" y="108750"/>
                </a:lnTo>
                <a:lnTo>
                  <a:pt x="11541" y="147668"/>
                </a:lnTo>
                <a:lnTo>
                  <a:pt x="37588" y="178096"/>
                </a:lnTo>
                <a:lnTo>
                  <a:pt x="76170" y="196458"/>
                </a:lnTo>
                <a:lnTo>
                  <a:pt x="107779" y="200229"/>
                </a:lnTo>
                <a:lnTo>
                  <a:pt x="122936" y="198535"/>
                </a:lnTo>
                <a:lnTo>
                  <a:pt x="162482" y="182534"/>
                </a:lnTo>
                <a:lnTo>
                  <a:pt x="185693" y="160221"/>
                </a:lnTo>
                <a:lnTo>
                  <a:pt x="93265" y="160221"/>
                </a:lnTo>
                <a:lnTo>
                  <a:pt x="79572" y="156206"/>
                </a:lnTo>
                <a:lnTo>
                  <a:pt x="50661" y="127962"/>
                </a:lnTo>
                <a:lnTo>
                  <a:pt x="44513" y="96775"/>
                </a:lnTo>
                <a:lnTo>
                  <a:pt x="46432" y="83540"/>
                </a:lnTo>
                <a:lnTo>
                  <a:pt x="68101" y="51978"/>
                </a:lnTo>
                <a:lnTo>
                  <a:pt x="112496" y="40010"/>
                </a:lnTo>
                <a:lnTo>
                  <a:pt x="185949" y="40010"/>
                </a:lnTo>
                <a:lnTo>
                  <a:pt x="178329" y="31099"/>
                </a:lnTo>
                <a:lnTo>
                  <a:pt x="143680" y="8325"/>
                </a:lnTo>
                <a:lnTo>
                  <a:pt x="114287" y="949"/>
                </a:lnTo>
                <a:lnTo>
                  <a:pt x="97944" y="0"/>
                </a:lnTo>
                <a:close/>
              </a:path>
              <a:path w="206375" h="200660">
                <a:moveTo>
                  <a:pt x="185949" y="40010"/>
                </a:moveTo>
                <a:lnTo>
                  <a:pt x="112496" y="40010"/>
                </a:lnTo>
                <a:lnTo>
                  <a:pt x="126184" y="44031"/>
                </a:lnTo>
                <a:lnTo>
                  <a:pt x="138040" y="51052"/>
                </a:lnTo>
                <a:lnTo>
                  <a:pt x="147771" y="60622"/>
                </a:lnTo>
                <a:lnTo>
                  <a:pt x="155083" y="72291"/>
                </a:lnTo>
                <a:lnTo>
                  <a:pt x="159686" y="85609"/>
                </a:lnTo>
                <a:lnTo>
                  <a:pt x="161285" y="100126"/>
                </a:lnTo>
                <a:lnTo>
                  <a:pt x="161229" y="103436"/>
                </a:lnTo>
                <a:lnTo>
                  <a:pt x="147466" y="139436"/>
                </a:lnTo>
                <a:lnTo>
                  <a:pt x="110490" y="158993"/>
                </a:lnTo>
                <a:lnTo>
                  <a:pt x="93265" y="160221"/>
                </a:lnTo>
                <a:lnTo>
                  <a:pt x="185693" y="160221"/>
                </a:lnTo>
                <a:lnTo>
                  <a:pt x="204852" y="114455"/>
                </a:lnTo>
                <a:lnTo>
                  <a:pt x="205811" y="100672"/>
                </a:lnTo>
                <a:lnTo>
                  <a:pt x="205728" y="96775"/>
                </a:lnTo>
                <a:lnTo>
                  <a:pt x="194196" y="52544"/>
                </a:lnTo>
                <a:lnTo>
                  <a:pt x="186999" y="41236"/>
                </a:lnTo>
                <a:lnTo>
                  <a:pt x="185949" y="4001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3404453" y="2176268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4">
                <a:moveTo>
                  <a:pt x="0" y="0"/>
                </a:moveTo>
                <a:lnTo>
                  <a:pt x="302359" y="0"/>
                </a:lnTo>
              </a:path>
            </a:pathLst>
          </a:custGeom>
          <a:ln w="4063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3425771" y="2001643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40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3588886" y="2001643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40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1327083" y="2058521"/>
            <a:ext cx="124460" cy="137160"/>
          </a:xfrm>
          <a:custGeom>
            <a:avLst/>
            <a:gdLst/>
            <a:ahLst/>
            <a:cxnLst/>
            <a:rect l="l" t="t" r="r" b="b"/>
            <a:pathLst>
              <a:path w="124459" h="137160">
                <a:moveTo>
                  <a:pt x="30048" y="0"/>
                </a:moveTo>
                <a:lnTo>
                  <a:pt x="0" y="0"/>
                </a:lnTo>
                <a:lnTo>
                  <a:pt x="0" y="136626"/>
                </a:lnTo>
                <a:lnTo>
                  <a:pt x="30048" y="136626"/>
                </a:lnTo>
                <a:lnTo>
                  <a:pt x="30048" y="94856"/>
                </a:lnTo>
                <a:lnTo>
                  <a:pt x="45859" y="78460"/>
                </a:lnTo>
                <a:lnTo>
                  <a:pt x="81294" y="78460"/>
                </a:lnTo>
                <a:lnTo>
                  <a:pt x="67447" y="59740"/>
                </a:lnTo>
                <a:lnTo>
                  <a:pt x="30048" y="59740"/>
                </a:lnTo>
                <a:lnTo>
                  <a:pt x="30048" y="0"/>
                </a:lnTo>
                <a:close/>
              </a:path>
              <a:path w="124459" h="137160">
                <a:moveTo>
                  <a:pt x="81294" y="78460"/>
                </a:moveTo>
                <a:lnTo>
                  <a:pt x="45859" y="78460"/>
                </a:lnTo>
                <a:lnTo>
                  <a:pt x="88214" y="136626"/>
                </a:lnTo>
                <a:lnTo>
                  <a:pt x="124320" y="136626"/>
                </a:lnTo>
                <a:lnTo>
                  <a:pt x="81294" y="78460"/>
                </a:lnTo>
                <a:close/>
              </a:path>
              <a:path w="124459" h="137160">
                <a:moveTo>
                  <a:pt x="121767" y="0"/>
                </a:moveTo>
                <a:lnTo>
                  <a:pt x="85471" y="0"/>
                </a:lnTo>
                <a:lnTo>
                  <a:pt x="30048" y="59740"/>
                </a:lnTo>
                <a:lnTo>
                  <a:pt x="67447" y="59740"/>
                </a:lnTo>
                <a:lnTo>
                  <a:pt x="66141" y="57975"/>
                </a:lnTo>
                <a:lnTo>
                  <a:pt x="12176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443310" y="2057590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5" h="139064">
                <a:moveTo>
                  <a:pt x="57718" y="0"/>
                </a:moveTo>
                <a:lnTo>
                  <a:pt x="20645" y="19286"/>
                </a:lnTo>
                <a:lnTo>
                  <a:pt x="1402" y="55031"/>
                </a:lnTo>
                <a:lnTo>
                  <a:pt x="0" y="69241"/>
                </a:lnTo>
                <a:lnTo>
                  <a:pt x="0" y="69635"/>
                </a:lnTo>
                <a:lnTo>
                  <a:pt x="17155" y="114284"/>
                </a:lnTo>
                <a:lnTo>
                  <a:pt x="53011" y="134737"/>
                </a:lnTo>
                <a:lnTo>
                  <a:pt x="87450" y="138467"/>
                </a:lnTo>
                <a:lnTo>
                  <a:pt x="101414" y="134354"/>
                </a:lnTo>
                <a:lnTo>
                  <a:pt x="113848" y="127830"/>
                </a:lnTo>
                <a:lnTo>
                  <a:pt x="124528" y="119187"/>
                </a:lnTo>
                <a:lnTo>
                  <a:pt x="131365" y="110958"/>
                </a:lnTo>
                <a:lnTo>
                  <a:pt x="62521" y="110958"/>
                </a:lnTo>
                <a:lnTo>
                  <a:pt x="49794" y="105289"/>
                </a:lnTo>
                <a:lnTo>
                  <a:pt x="39972" y="95842"/>
                </a:lnTo>
                <a:lnTo>
                  <a:pt x="33646" y="83524"/>
                </a:lnTo>
                <a:lnTo>
                  <a:pt x="31407" y="69241"/>
                </a:lnTo>
                <a:lnTo>
                  <a:pt x="31572" y="64878"/>
                </a:lnTo>
                <a:lnTo>
                  <a:pt x="65026" y="28923"/>
                </a:lnTo>
                <a:lnTo>
                  <a:pt x="82621" y="27554"/>
                </a:lnTo>
                <a:lnTo>
                  <a:pt x="130606" y="27554"/>
                </a:lnTo>
                <a:lnTo>
                  <a:pt x="128010" y="24183"/>
                </a:lnTo>
                <a:lnTo>
                  <a:pt x="118198" y="15673"/>
                </a:lnTo>
                <a:lnTo>
                  <a:pt x="106235" y="8783"/>
                </a:lnTo>
                <a:lnTo>
                  <a:pt x="92149" y="3731"/>
                </a:lnTo>
                <a:lnTo>
                  <a:pt x="75967" y="731"/>
                </a:lnTo>
                <a:lnTo>
                  <a:pt x="57718" y="0"/>
                </a:lnTo>
                <a:close/>
              </a:path>
              <a:path w="145415" h="139064">
                <a:moveTo>
                  <a:pt x="130606" y="27554"/>
                </a:moveTo>
                <a:lnTo>
                  <a:pt x="82621" y="27554"/>
                </a:lnTo>
                <a:lnTo>
                  <a:pt x="95363" y="33209"/>
                </a:lnTo>
                <a:lnTo>
                  <a:pt x="105189" y="42642"/>
                </a:lnTo>
                <a:lnTo>
                  <a:pt x="111515" y="54953"/>
                </a:lnTo>
                <a:lnTo>
                  <a:pt x="113753" y="69241"/>
                </a:lnTo>
                <a:lnTo>
                  <a:pt x="113753" y="69635"/>
                </a:lnTo>
                <a:lnTo>
                  <a:pt x="93987" y="104534"/>
                </a:lnTo>
                <a:lnTo>
                  <a:pt x="62521" y="110958"/>
                </a:lnTo>
                <a:lnTo>
                  <a:pt x="131365" y="110958"/>
                </a:lnTo>
                <a:lnTo>
                  <a:pt x="133228" y="108716"/>
                </a:lnTo>
                <a:lnTo>
                  <a:pt x="139721" y="96706"/>
                </a:lnTo>
                <a:lnTo>
                  <a:pt x="143782" y="83451"/>
                </a:lnTo>
                <a:lnTo>
                  <a:pt x="145186" y="69241"/>
                </a:lnTo>
                <a:lnTo>
                  <a:pt x="144253" y="57279"/>
                </a:lnTo>
                <a:lnTo>
                  <a:pt x="141066" y="45202"/>
                </a:lnTo>
                <a:lnTo>
                  <a:pt x="135642" y="34098"/>
                </a:lnTo>
                <a:lnTo>
                  <a:pt x="130606" y="275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604482" y="2058521"/>
            <a:ext cx="121920" cy="137160"/>
          </a:xfrm>
          <a:custGeom>
            <a:avLst/>
            <a:gdLst/>
            <a:ahLst/>
            <a:cxnLst/>
            <a:rect l="l" t="t" r="r" b="b"/>
            <a:pathLst>
              <a:path w="121920" h="137160">
                <a:moveTo>
                  <a:pt x="27711" y="0"/>
                </a:moveTo>
                <a:lnTo>
                  <a:pt x="0" y="0"/>
                </a:lnTo>
                <a:lnTo>
                  <a:pt x="0" y="136626"/>
                </a:lnTo>
                <a:lnTo>
                  <a:pt x="29667" y="136626"/>
                </a:lnTo>
                <a:lnTo>
                  <a:pt x="29667" y="49758"/>
                </a:lnTo>
                <a:lnTo>
                  <a:pt x="65578" y="49758"/>
                </a:lnTo>
                <a:lnTo>
                  <a:pt x="27711" y="0"/>
                </a:lnTo>
                <a:close/>
              </a:path>
              <a:path w="121920" h="137160">
                <a:moveTo>
                  <a:pt x="65578" y="49758"/>
                </a:moveTo>
                <a:lnTo>
                  <a:pt x="29667" y="49758"/>
                </a:lnTo>
                <a:lnTo>
                  <a:pt x="95808" y="136626"/>
                </a:lnTo>
                <a:lnTo>
                  <a:pt x="121386" y="136626"/>
                </a:lnTo>
                <a:lnTo>
                  <a:pt x="121386" y="84124"/>
                </a:lnTo>
                <a:lnTo>
                  <a:pt x="91732" y="84124"/>
                </a:lnTo>
                <a:lnTo>
                  <a:pt x="65578" y="49758"/>
                </a:lnTo>
                <a:close/>
              </a:path>
              <a:path w="121920" h="137160">
                <a:moveTo>
                  <a:pt x="121386" y="0"/>
                </a:moveTo>
                <a:lnTo>
                  <a:pt x="91732" y="0"/>
                </a:lnTo>
                <a:lnTo>
                  <a:pt x="91732" y="84124"/>
                </a:lnTo>
                <a:lnTo>
                  <a:pt x="121386" y="84124"/>
                </a:lnTo>
                <a:lnTo>
                  <a:pt x="1213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796521" y="2086257"/>
            <a:ext cx="0" cy="109220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8889"/>
                </a:lnTo>
              </a:path>
            </a:pathLst>
          </a:custGeom>
          <a:ln w="3133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1739912" y="2072388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5">
                <a:moveTo>
                  <a:pt x="0" y="0"/>
                </a:moveTo>
                <a:lnTo>
                  <a:pt x="113195" y="0"/>
                </a:lnTo>
              </a:path>
            </a:pathLst>
          </a:custGeom>
          <a:ln w="2900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1849491" y="2057594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5" h="139064">
                <a:moveTo>
                  <a:pt x="57724" y="0"/>
                </a:moveTo>
                <a:lnTo>
                  <a:pt x="20651" y="19289"/>
                </a:lnTo>
                <a:lnTo>
                  <a:pt x="1403" y="55030"/>
                </a:lnTo>
                <a:lnTo>
                  <a:pt x="0" y="69237"/>
                </a:lnTo>
                <a:lnTo>
                  <a:pt x="0" y="69631"/>
                </a:lnTo>
                <a:lnTo>
                  <a:pt x="17172" y="114288"/>
                </a:lnTo>
                <a:lnTo>
                  <a:pt x="53037" y="134735"/>
                </a:lnTo>
                <a:lnTo>
                  <a:pt x="87474" y="138465"/>
                </a:lnTo>
                <a:lnTo>
                  <a:pt x="101437" y="134353"/>
                </a:lnTo>
                <a:lnTo>
                  <a:pt x="113872" y="127830"/>
                </a:lnTo>
                <a:lnTo>
                  <a:pt x="124552" y="119187"/>
                </a:lnTo>
                <a:lnTo>
                  <a:pt x="131391" y="110954"/>
                </a:lnTo>
                <a:lnTo>
                  <a:pt x="62539" y="110954"/>
                </a:lnTo>
                <a:lnTo>
                  <a:pt x="49808" y="105286"/>
                </a:lnTo>
                <a:lnTo>
                  <a:pt x="39990" y="95839"/>
                </a:lnTo>
                <a:lnTo>
                  <a:pt x="33669" y="83520"/>
                </a:lnTo>
                <a:lnTo>
                  <a:pt x="31432" y="69237"/>
                </a:lnTo>
                <a:lnTo>
                  <a:pt x="31597" y="64882"/>
                </a:lnTo>
                <a:lnTo>
                  <a:pt x="65040" y="28919"/>
                </a:lnTo>
                <a:lnTo>
                  <a:pt x="82638" y="27549"/>
                </a:lnTo>
                <a:lnTo>
                  <a:pt x="130628" y="27549"/>
                </a:lnTo>
                <a:lnTo>
                  <a:pt x="128027" y="24172"/>
                </a:lnTo>
                <a:lnTo>
                  <a:pt x="118214" y="15665"/>
                </a:lnTo>
                <a:lnTo>
                  <a:pt x="106249" y="8778"/>
                </a:lnTo>
                <a:lnTo>
                  <a:pt x="92160" y="3728"/>
                </a:lnTo>
                <a:lnTo>
                  <a:pt x="75976" y="730"/>
                </a:lnTo>
                <a:lnTo>
                  <a:pt x="57724" y="0"/>
                </a:lnTo>
                <a:close/>
              </a:path>
              <a:path w="145415" h="139064">
                <a:moveTo>
                  <a:pt x="130628" y="27549"/>
                </a:moveTo>
                <a:lnTo>
                  <a:pt x="82638" y="27549"/>
                </a:lnTo>
                <a:lnTo>
                  <a:pt x="95375" y="33202"/>
                </a:lnTo>
                <a:lnTo>
                  <a:pt x="105205" y="42635"/>
                </a:lnTo>
                <a:lnTo>
                  <a:pt x="111537" y="54947"/>
                </a:lnTo>
                <a:lnTo>
                  <a:pt x="113779" y="69237"/>
                </a:lnTo>
                <a:lnTo>
                  <a:pt x="113779" y="69631"/>
                </a:lnTo>
                <a:lnTo>
                  <a:pt x="94008" y="104532"/>
                </a:lnTo>
                <a:lnTo>
                  <a:pt x="62539" y="110954"/>
                </a:lnTo>
                <a:lnTo>
                  <a:pt x="131391" y="110954"/>
                </a:lnTo>
                <a:lnTo>
                  <a:pt x="133252" y="108715"/>
                </a:lnTo>
                <a:lnTo>
                  <a:pt x="139745" y="96705"/>
                </a:lnTo>
                <a:lnTo>
                  <a:pt x="143807" y="83449"/>
                </a:lnTo>
                <a:lnTo>
                  <a:pt x="145211" y="69237"/>
                </a:lnTo>
                <a:lnTo>
                  <a:pt x="144276" y="57260"/>
                </a:lnTo>
                <a:lnTo>
                  <a:pt x="141086" y="45186"/>
                </a:lnTo>
                <a:lnTo>
                  <a:pt x="135661" y="34084"/>
                </a:lnTo>
                <a:lnTo>
                  <a:pt x="130628" y="2754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0858565" y="1443254"/>
            <a:ext cx="1147445" cy="751840"/>
          </a:xfrm>
          <a:custGeom>
            <a:avLst/>
            <a:gdLst/>
            <a:ahLst/>
            <a:cxnLst/>
            <a:rect l="l" t="t" r="r" b="b"/>
            <a:pathLst>
              <a:path w="1147445" h="751839">
                <a:moveTo>
                  <a:pt x="311286" y="0"/>
                </a:moveTo>
                <a:lnTo>
                  <a:pt x="267176" y="0"/>
                </a:lnTo>
                <a:lnTo>
                  <a:pt x="221162" y="7620"/>
                </a:lnTo>
                <a:lnTo>
                  <a:pt x="177847" y="22860"/>
                </a:lnTo>
                <a:lnTo>
                  <a:pt x="137835" y="43180"/>
                </a:lnTo>
                <a:lnTo>
                  <a:pt x="101732" y="69850"/>
                </a:lnTo>
                <a:lnTo>
                  <a:pt x="70140" y="101600"/>
                </a:lnTo>
                <a:lnTo>
                  <a:pt x="43663" y="137160"/>
                </a:lnTo>
                <a:lnTo>
                  <a:pt x="22906" y="177800"/>
                </a:lnTo>
                <a:lnTo>
                  <a:pt x="8472" y="220980"/>
                </a:lnTo>
                <a:lnTo>
                  <a:pt x="966" y="266700"/>
                </a:lnTo>
                <a:lnTo>
                  <a:pt x="0" y="290830"/>
                </a:lnTo>
                <a:lnTo>
                  <a:pt x="961" y="313690"/>
                </a:lnTo>
                <a:lnTo>
                  <a:pt x="8427" y="360680"/>
                </a:lnTo>
                <a:lnTo>
                  <a:pt x="22785" y="403860"/>
                </a:lnTo>
                <a:lnTo>
                  <a:pt x="43437" y="443230"/>
                </a:lnTo>
                <a:lnTo>
                  <a:pt x="69783" y="478790"/>
                </a:lnTo>
                <a:lnTo>
                  <a:pt x="101224" y="510540"/>
                </a:lnTo>
                <a:lnTo>
                  <a:pt x="137161" y="537210"/>
                </a:lnTo>
                <a:lnTo>
                  <a:pt x="176995" y="558800"/>
                </a:lnTo>
                <a:lnTo>
                  <a:pt x="220127" y="572770"/>
                </a:lnTo>
                <a:lnTo>
                  <a:pt x="265959" y="580390"/>
                </a:lnTo>
                <a:lnTo>
                  <a:pt x="289699" y="581660"/>
                </a:lnTo>
                <a:lnTo>
                  <a:pt x="176936" y="751840"/>
                </a:lnTo>
                <a:lnTo>
                  <a:pt x="334886" y="751840"/>
                </a:lnTo>
                <a:lnTo>
                  <a:pt x="534152" y="449580"/>
                </a:lnTo>
                <a:lnTo>
                  <a:pt x="276319" y="449580"/>
                </a:lnTo>
                <a:lnTo>
                  <a:pt x="262002" y="447040"/>
                </a:lnTo>
                <a:lnTo>
                  <a:pt x="221875" y="434340"/>
                </a:lnTo>
                <a:lnTo>
                  <a:pt x="187230" y="411480"/>
                </a:lnTo>
                <a:lnTo>
                  <a:pt x="159669" y="379730"/>
                </a:lnTo>
                <a:lnTo>
                  <a:pt x="140792" y="342900"/>
                </a:lnTo>
                <a:lnTo>
                  <a:pt x="132204" y="300990"/>
                </a:lnTo>
                <a:lnTo>
                  <a:pt x="132777" y="285750"/>
                </a:lnTo>
                <a:lnTo>
                  <a:pt x="141633" y="241300"/>
                </a:lnTo>
                <a:lnTo>
                  <a:pt x="160064" y="203200"/>
                </a:lnTo>
                <a:lnTo>
                  <a:pt x="186618" y="171450"/>
                </a:lnTo>
                <a:lnTo>
                  <a:pt x="219839" y="148590"/>
                </a:lnTo>
                <a:lnTo>
                  <a:pt x="258275" y="134620"/>
                </a:lnTo>
                <a:lnTo>
                  <a:pt x="286078" y="130810"/>
                </a:lnTo>
                <a:lnTo>
                  <a:pt x="534341" y="130810"/>
                </a:lnTo>
                <a:lnTo>
                  <a:pt x="524364" y="116840"/>
                </a:lnTo>
                <a:lnTo>
                  <a:pt x="499726" y="87630"/>
                </a:lnTo>
                <a:lnTo>
                  <a:pt x="456293" y="50800"/>
                </a:lnTo>
                <a:lnTo>
                  <a:pt x="406196" y="22860"/>
                </a:lnTo>
                <a:lnTo>
                  <a:pt x="369713" y="10160"/>
                </a:lnTo>
                <a:lnTo>
                  <a:pt x="350685" y="5080"/>
                </a:lnTo>
                <a:lnTo>
                  <a:pt x="311286" y="0"/>
                </a:lnTo>
                <a:close/>
              </a:path>
              <a:path w="1147445" h="751839">
                <a:moveTo>
                  <a:pt x="718082" y="369570"/>
                </a:moveTo>
                <a:lnTo>
                  <a:pt x="571126" y="369570"/>
                </a:lnTo>
                <a:lnTo>
                  <a:pt x="576796" y="387350"/>
                </a:lnTo>
                <a:lnTo>
                  <a:pt x="600640" y="436880"/>
                </a:lnTo>
                <a:lnTo>
                  <a:pt x="633806" y="481330"/>
                </a:lnTo>
                <a:lnTo>
                  <a:pt x="675093" y="519430"/>
                </a:lnTo>
                <a:lnTo>
                  <a:pt x="706535" y="541020"/>
                </a:lnTo>
                <a:lnTo>
                  <a:pt x="758687" y="565150"/>
                </a:lnTo>
                <a:lnTo>
                  <a:pt x="796261" y="575310"/>
                </a:lnTo>
                <a:lnTo>
                  <a:pt x="855941" y="581660"/>
                </a:lnTo>
                <a:lnTo>
                  <a:pt x="879774" y="580390"/>
                </a:lnTo>
                <a:lnTo>
                  <a:pt x="925791" y="572770"/>
                </a:lnTo>
                <a:lnTo>
                  <a:pt x="969107" y="558800"/>
                </a:lnTo>
                <a:lnTo>
                  <a:pt x="1009119" y="537210"/>
                </a:lnTo>
                <a:lnTo>
                  <a:pt x="1045222" y="511810"/>
                </a:lnTo>
                <a:lnTo>
                  <a:pt x="1076813" y="480060"/>
                </a:lnTo>
                <a:lnTo>
                  <a:pt x="1099102" y="449580"/>
                </a:lnTo>
                <a:lnTo>
                  <a:pt x="841253" y="449580"/>
                </a:lnTo>
                <a:lnTo>
                  <a:pt x="826936" y="447040"/>
                </a:lnTo>
                <a:lnTo>
                  <a:pt x="786809" y="434340"/>
                </a:lnTo>
                <a:lnTo>
                  <a:pt x="752164" y="411480"/>
                </a:lnTo>
                <a:lnTo>
                  <a:pt x="724603" y="379730"/>
                </a:lnTo>
                <a:lnTo>
                  <a:pt x="718082" y="369570"/>
                </a:lnTo>
                <a:close/>
              </a:path>
              <a:path w="1147445" h="751839">
                <a:moveTo>
                  <a:pt x="534341" y="130810"/>
                </a:moveTo>
                <a:lnTo>
                  <a:pt x="286078" y="130810"/>
                </a:lnTo>
                <a:lnTo>
                  <a:pt x="316113" y="133350"/>
                </a:lnTo>
                <a:lnTo>
                  <a:pt x="330411" y="137160"/>
                </a:lnTo>
                <a:lnTo>
                  <a:pt x="369804" y="153670"/>
                </a:lnTo>
                <a:lnTo>
                  <a:pt x="402868" y="177800"/>
                </a:lnTo>
                <a:lnTo>
                  <a:pt x="428212" y="210820"/>
                </a:lnTo>
                <a:lnTo>
                  <a:pt x="444445" y="247650"/>
                </a:lnTo>
                <a:lnTo>
                  <a:pt x="450176" y="290830"/>
                </a:lnTo>
                <a:lnTo>
                  <a:pt x="449505" y="304800"/>
                </a:lnTo>
                <a:lnTo>
                  <a:pt x="439903" y="346710"/>
                </a:lnTo>
                <a:lnTo>
                  <a:pt x="420166" y="383540"/>
                </a:lnTo>
                <a:lnTo>
                  <a:pt x="391893" y="414020"/>
                </a:lnTo>
                <a:lnTo>
                  <a:pt x="356686" y="435610"/>
                </a:lnTo>
                <a:lnTo>
                  <a:pt x="301721" y="449580"/>
                </a:lnTo>
                <a:lnTo>
                  <a:pt x="534152" y="449580"/>
                </a:lnTo>
                <a:lnTo>
                  <a:pt x="558214" y="405130"/>
                </a:lnTo>
                <a:lnTo>
                  <a:pt x="571126" y="369570"/>
                </a:lnTo>
                <a:lnTo>
                  <a:pt x="718082" y="369570"/>
                </a:lnTo>
                <a:lnTo>
                  <a:pt x="701641" y="330200"/>
                </a:lnTo>
                <a:lnTo>
                  <a:pt x="697138" y="300990"/>
                </a:lnTo>
                <a:lnTo>
                  <a:pt x="697711" y="285750"/>
                </a:lnTo>
                <a:lnTo>
                  <a:pt x="706567" y="241300"/>
                </a:lnTo>
                <a:lnTo>
                  <a:pt x="714800" y="220980"/>
                </a:lnTo>
                <a:lnTo>
                  <a:pt x="573481" y="220980"/>
                </a:lnTo>
                <a:lnTo>
                  <a:pt x="561611" y="182880"/>
                </a:lnTo>
                <a:lnTo>
                  <a:pt x="535249" y="132080"/>
                </a:lnTo>
                <a:lnTo>
                  <a:pt x="534341" y="130810"/>
                </a:lnTo>
                <a:close/>
              </a:path>
              <a:path w="1147445" h="751839">
                <a:moveTo>
                  <a:pt x="1099102" y="130810"/>
                </a:moveTo>
                <a:lnTo>
                  <a:pt x="851012" y="130810"/>
                </a:lnTo>
                <a:lnTo>
                  <a:pt x="881044" y="133350"/>
                </a:lnTo>
                <a:lnTo>
                  <a:pt x="895340" y="137160"/>
                </a:lnTo>
                <a:lnTo>
                  <a:pt x="934733" y="153670"/>
                </a:lnTo>
                <a:lnTo>
                  <a:pt x="967798" y="177800"/>
                </a:lnTo>
                <a:lnTo>
                  <a:pt x="993143" y="210820"/>
                </a:lnTo>
                <a:lnTo>
                  <a:pt x="1009378" y="247650"/>
                </a:lnTo>
                <a:lnTo>
                  <a:pt x="1015110" y="290830"/>
                </a:lnTo>
                <a:lnTo>
                  <a:pt x="1014439" y="304800"/>
                </a:lnTo>
                <a:lnTo>
                  <a:pt x="1004835" y="346710"/>
                </a:lnTo>
                <a:lnTo>
                  <a:pt x="985096" y="383540"/>
                </a:lnTo>
                <a:lnTo>
                  <a:pt x="956822" y="414020"/>
                </a:lnTo>
                <a:lnTo>
                  <a:pt x="921615" y="435610"/>
                </a:lnTo>
                <a:lnTo>
                  <a:pt x="866654" y="449580"/>
                </a:lnTo>
                <a:lnTo>
                  <a:pt x="1099102" y="449580"/>
                </a:lnTo>
                <a:lnTo>
                  <a:pt x="1124045" y="403860"/>
                </a:lnTo>
                <a:lnTo>
                  <a:pt x="1138477" y="360680"/>
                </a:lnTo>
                <a:lnTo>
                  <a:pt x="1145983" y="313690"/>
                </a:lnTo>
                <a:lnTo>
                  <a:pt x="1146949" y="290830"/>
                </a:lnTo>
                <a:lnTo>
                  <a:pt x="1145983" y="266700"/>
                </a:lnTo>
                <a:lnTo>
                  <a:pt x="1138477" y="220980"/>
                </a:lnTo>
                <a:lnTo>
                  <a:pt x="1124045" y="177800"/>
                </a:lnTo>
                <a:lnTo>
                  <a:pt x="1103289" y="137160"/>
                </a:lnTo>
                <a:lnTo>
                  <a:pt x="1099102" y="130810"/>
                </a:lnTo>
                <a:close/>
              </a:path>
              <a:path w="1147445" h="751839">
                <a:moveTo>
                  <a:pt x="879774" y="0"/>
                </a:moveTo>
                <a:lnTo>
                  <a:pt x="835665" y="0"/>
                </a:lnTo>
                <a:lnTo>
                  <a:pt x="796269" y="5080"/>
                </a:lnTo>
                <a:lnTo>
                  <a:pt x="758723" y="16510"/>
                </a:lnTo>
                <a:lnTo>
                  <a:pt x="723399" y="31750"/>
                </a:lnTo>
                <a:lnTo>
                  <a:pt x="675387" y="62230"/>
                </a:lnTo>
                <a:lnTo>
                  <a:pt x="634453" y="101600"/>
                </a:lnTo>
                <a:lnTo>
                  <a:pt x="601846" y="148590"/>
                </a:lnTo>
                <a:lnTo>
                  <a:pt x="578814" y="201930"/>
                </a:lnTo>
                <a:lnTo>
                  <a:pt x="573481" y="220980"/>
                </a:lnTo>
                <a:lnTo>
                  <a:pt x="714800" y="220980"/>
                </a:lnTo>
                <a:lnTo>
                  <a:pt x="717880" y="214630"/>
                </a:lnTo>
                <a:lnTo>
                  <a:pt x="724999" y="203200"/>
                </a:lnTo>
                <a:lnTo>
                  <a:pt x="751552" y="171450"/>
                </a:lnTo>
                <a:lnTo>
                  <a:pt x="784773" y="148590"/>
                </a:lnTo>
                <a:lnTo>
                  <a:pt x="823209" y="134620"/>
                </a:lnTo>
                <a:lnTo>
                  <a:pt x="851012" y="130810"/>
                </a:lnTo>
                <a:lnTo>
                  <a:pt x="1099102" y="130810"/>
                </a:lnTo>
                <a:lnTo>
                  <a:pt x="1090728" y="118110"/>
                </a:lnTo>
                <a:lnTo>
                  <a:pt x="1061619" y="85090"/>
                </a:lnTo>
                <a:lnTo>
                  <a:pt x="1027697" y="55880"/>
                </a:lnTo>
                <a:lnTo>
                  <a:pt x="989564" y="31750"/>
                </a:lnTo>
                <a:lnTo>
                  <a:pt x="947825" y="13970"/>
                </a:lnTo>
                <a:lnTo>
                  <a:pt x="925791" y="7620"/>
                </a:lnTo>
                <a:lnTo>
                  <a:pt x="87977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762906" y="5776861"/>
            <a:ext cx="0" cy="756920"/>
          </a:xfrm>
          <a:custGeom>
            <a:avLst/>
            <a:gdLst/>
            <a:ahLst/>
            <a:cxnLst/>
            <a:rect l="l" t="t" r="r" b="b"/>
            <a:pathLst>
              <a:path h="756920">
                <a:moveTo>
                  <a:pt x="0" y="0"/>
                </a:moveTo>
                <a:lnTo>
                  <a:pt x="0" y="756678"/>
                </a:lnTo>
              </a:path>
            </a:pathLst>
          </a:custGeom>
          <a:ln w="876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837893" y="5792311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47"/>
                </a:moveTo>
                <a:lnTo>
                  <a:pt x="0" y="168347"/>
                </a:lnTo>
                <a:lnTo>
                  <a:pt x="3215" y="171120"/>
                </a:lnTo>
                <a:lnTo>
                  <a:pt x="13309" y="178637"/>
                </a:lnTo>
                <a:lnTo>
                  <a:pt x="60426" y="196989"/>
                </a:lnTo>
                <a:lnTo>
                  <a:pt x="87794" y="199192"/>
                </a:lnTo>
                <a:lnTo>
                  <a:pt x="103644" y="197220"/>
                </a:lnTo>
                <a:lnTo>
                  <a:pt x="139775" y="177701"/>
                </a:lnTo>
                <a:lnTo>
                  <a:pt x="149356" y="160774"/>
                </a:lnTo>
                <a:lnTo>
                  <a:pt x="71018" y="160774"/>
                </a:lnTo>
                <a:lnTo>
                  <a:pt x="58712" y="157763"/>
                </a:lnTo>
                <a:lnTo>
                  <a:pt x="47077" y="152860"/>
                </a:lnTo>
                <a:lnTo>
                  <a:pt x="35957" y="146256"/>
                </a:lnTo>
                <a:lnTo>
                  <a:pt x="25196" y="138147"/>
                </a:lnTo>
                <a:close/>
              </a:path>
              <a:path w="153670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2" y="71855"/>
                </a:lnTo>
                <a:lnTo>
                  <a:pt x="37943" y="106193"/>
                </a:lnTo>
                <a:lnTo>
                  <a:pt x="86665" y="122369"/>
                </a:lnTo>
                <a:lnTo>
                  <a:pt x="101775" y="128489"/>
                </a:lnTo>
                <a:lnTo>
                  <a:pt x="109090" y="134986"/>
                </a:lnTo>
                <a:lnTo>
                  <a:pt x="110998" y="142858"/>
                </a:lnTo>
                <a:lnTo>
                  <a:pt x="110347" y="147950"/>
                </a:lnTo>
                <a:lnTo>
                  <a:pt x="104579" y="155280"/>
                </a:lnTo>
                <a:lnTo>
                  <a:pt x="91865" y="159718"/>
                </a:lnTo>
                <a:lnTo>
                  <a:pt x="71018" y="160774"/>
                </a:lnTo>
                <a:lnTo>
                  <a:pt x="149356" y="160774"/>
                </a:lnTo>
                <a:lnTo>
                  <a:pt x="151769" y="154067"/>
                </a:lnTo>
                <a:lnTo>
                  <a:pt x="153365" y="139277"/>
                </a:lnTo>
                <a:lnTo>
                  <a:pt x="153362" y="138135"/>
                </a:lnTo>
                <a:lnTo>
                  <a:pt x="134812" y="100006"/>
                </a:lnTo>
                <a:lnTo>
                  <a:pt x="93175" y="81118"/>
                </a:lnTo>
                <a:lnTo>
                  <a:pt x="73170" y="75380"/>
                </a:lnTo>
                <a:lnTo>
                  <a:pt x="59182" y="69809"/>
                </a:lnTo>
                <a:lnTo>
                  <a:pt x="52086" y="63508"/>
                </a:lnTo>
                <a:lnTo>
                  <a:pt x="50114" y="55114"/>
                </a:lnTo>
                <a:lnTo>
                  <a:pt x="51357" y="48737"/>
                </a:lnTo>
                <a:lnTo>
                  <a:pt x="60100" y="40787"/>
                </a:lnTo>
                <a:lnTo>
                  <a:pt x="77824" y="37747"/>
                </a:lnTo>
                <a:lnTo>
                  <a:pt x="138059" y="37747"/>
                </a:lnTo>
                <a:lnTo>
                  <a:pt x="147039" y="24244"/>
                </a:lnTo>
                <a:lnTo>
                  <a:pt x="101941" y="2842"/>
                </a:lnTo>
                <a:lnTo>
                  <a:pt x="88744" y="719"/>
                </a:lnTo>
                <a:lnTo>
                  <a:pt x="74746" y="0"/>
                </a:lnTo>
                <a:close/>
              </a:path>
              <a:path w="153670" h="199389">
                <a:moveTo>
                  <a:pt x="138059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59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997138" y="5795102"/>
            <a:ext cx="194310" cy="195580"/>
          </a:xfrm>
          <a:custGeom>
            <a:avLst/>
            <a:gdLst/>
            <a:ahLst/>
            <a:cxnLst/>
            <a:rect l="l" t="t" r="r" b="b"/>
            <a:pathLst>
              <a:path w="194310" h="195579">
                <a:moveTo>
                  <a:pt x="47066" y="0"/>
                </a:moveTo>
                <a:lnTo>
                  <a:pt x="0" y="0"/>
                </a:lnTo>
                <a:lnTo>
                  <a:pt x="78333" y="195173"/>
                </a:lnTo>
                <a:lnTo>
                  <a:pt x="116001" y="195173"/>
                </a:lnTo>
                <a:lnTo>
                  <a:pt x="139552" y="136486"/>
                </a:lnTo>
                <a:lnTo>
                  <a:pt x="97726" y="136486"/>
                </a:lnTo>
                <a:lnTo>
                  <a:pt x="47066" y="0"/>
                </a:lnTo>
                <a:close/>
              </a:path>
              <a:path w="194310" h="195579">
                <a:moveTo>
                  <a:pt x="194322" y="0"/>
                </a:moveTo>
                <a:lnTo>
                  <a:pt x="148374" y="0"/>
                </a:lnTo>
                <a:lnTo>
                  <a:pt x="97726" y="136486"/>
                </a:lnTo>
                <a:lnTo>
                  <a:pt x="139552" y="136486"/>
                </a:lnTo>
                <a:lnTo>
                  <a:pt x="19432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214520" y="5970362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54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214520" y="5910672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5" h="40639">
                <a:moveTo>
                  <a:pt x="0" y="20319"/>
                </a:moveTo>
                <a:lnTo>
                  <a:pt x="42354" y="20319"/>
                </a:lnTo>
              </a:path>
            </a:pathLst>
          </a:custGeom>
          <a:ln w="41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214520" y="5891622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5">
                <a:moveTo>
                  <a:pt x="0" y="0"/>
                </a:moveTo>
                <a:lnTo>
                  <a:pt x="13371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214520" y="5833202"/>
            <a:ext cx="42545" cy="39370"/>
          </a:xfrm>
          <a:custGeom>
            <a:avLst/>
            <a:gdLst/>
            <a:ahLst/>
            <a:cxnLst/>
            <a:rect l="l" t="t" r="r" b="b"/>
            <a:pathLst>
              <a:path w="42545" h="39370">
                <a:moveTo>
                  <a:pt x="0" y="19685"/>
                </a:moveTo>
                <a:lnTo>
                  <a:pt x="42354" y="19685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214520" y="5814152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>
                <a:moveTo>
                  <a:pt x="0" y="0"/>
                </a:moveTo>
                <a:lnTo>
                  <a:pt x="146189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404723" y="5795102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573"/>
                </a:lnTo>
                <a:lnTo>
                  <a:pt x="93018" y="70573"/>
                </a:lnTo>
                <a:lnTo>
                  <a:pt x="39306" y="0"/>
                </a:lnTo>
                <a:close/>
              </a:path>
              <a:path w="172720" h="194310">
                <a:moveTo>
                  <a:pt x="93018" y="70573"/>
                </a:moveTo>
                <a:lnTo>
                  <a:pt x="42087" y="70573"/>
                </a:lnTo>
                <a:lnTo>
                  <a:pt x="135940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18" y="70573"/>
                </a:lnTo>
                <a:close/>
              </a:path>
              <a:path w="172720" h="194310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611434" y="5792311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47"/>
                </a:moveTo>
                <a:lnTo>
                  <a:pt x="0" y="168347"/>
                </a:lnTo>
                <a:lnTo>
                  <a:pt x="3223" y="171128"/>
                </a:lnTo>
                <a:lnTo>
                  <a:pt x="13316" y="178642"/>
                </a:lnTo>
                <a:lnTo>
                  <a:pt x="60428" y="196990"/>
                </a:lnTo>
                <a:lnTo>
                  <a:pt x="87806" y="199191"/>
                </a:lnTo>
                <a:lnTo>
                  <a:pt x="103654" y="197218"/>
                </a:lnTo>
                <a:lnTo>
                  <a:pt x="139785" y="177698"/>
                </a:lnTo>
                <a:lnTo>
                  <a:pt x="149367" y="160774"/>
                </a:lnTo>
                <a:lnTo>
                  <a:pt x="71016" y="160774"/>
                </a:lnTo>
                <a:lnTo>
                  <a:pt x="58704" y="157763"/>
                </a:lnTo>
                <a:lnTo>
                  <a:pt x="47066" y="152860"/>
                </a:lnTo>
                <a:lnTo>
                  <a:pt x="35948" y="146256"/>
                </a:lnTo>
                <a:lnTo>
                  <a:pt x="25196" y="138147"/>
                </a:lnTo>
                <a:close/>
              </a:path>
              <a:path w="153670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5" y="71868"/>
                </a:lnTo>
                <a:lnTo>
                  <a:pt x="37952" y="106198"/>
                </a:lnTo>
                <a:lnTo>
                  <a:pt x="86678" y="122378"/>
                </a:lnTo>
                <a:lnTo>
                  <a:pt x="101781" y="128495"/>
                </a:lnTo>
                <a:lnTo>
                  <a:pt x="109092" y="134990"/>
                </a:lnTo>
                <a:lnTo>
                  <a:pt x="110998" y="142858"/>
                </a:lnTo>
                <a:lnTo>
                  <a:pt x="110346" y="147952"/>
                </a:lnTo>
                <a:lnTo>
                  <a:pt x="104578" y="155280"/>
                </a:lnTo>
                <a:lnTo>
                  <a:pt x="91864" y="159718"/>
                </a:lnTo>
                <a:lnTo>
                  <a:pt x="71016" y="160774"/>
                </a:lnTo>
                <a:lnTo>
                  <a:pt x="149367" y="160774"/>
                </a:lnTo>
                <a:lnTo>
                  <a:pt x="151781" y="154065"/>
                </a:lnTo>
                <a:lnTo>
                  <a:pt x="153377" y="139277"/>
                </a:lnTo>
                <a:lnTo>
                  <a:pt x="153375" y="138122"/>
                </a:lnTo>
                <a:lnTo>
                  <a:pt x="134813" y="100003"/>
                </a:lnTo>
                <a:lnTo>
                  <a:pt x="93168" y="81119"/>
                </a:lnTo>
                <a:lnTo>
                  <a:pt x="73163" y="75384"/>
                </a:lnTo>
                <a:lnTo>
                  <a:pt x="59172" y="69811"/>
                </a:lnTo>
                <a:lnTo>
                  <a:pt x="52074" y="63510"/>
                </a:lnTo>
                <a:lnTo>
                  <a:pt x="50101" y="55114"/>
                </a:lnTo>
                <a:lnTo>
                  <a:pt x="51352" y="48730"/>
                </a:lnTo>
                <a:lnTo>
                  <a:pt x="60111" y="40785"/>
                </a:lnTo>
                <a:lnTo>
                  <a:pt x="77824" y="37747"/>
                </a:lnTo>
                <a:lnTo>
                  <a:pt x="138060" y="37747"/>
                </a:lnTo>
                <a:lnTo>
                  <a:pt x="147035" y="24251"/>
                </a:lnTo>
                <a:lnTo>
                  <a:pt x="101945" y="2842"/>
                </a:lnTo>
                <a:lnTo>
                  <a:pt x="88746" y="719"/>
                </a:lnTo>
                <a:lnTo>
                  <a:pt x="74746" y="0"/>
                </a:lnTo>
                <a:close/>
              </a:path>
              <a:path w="153670" h="199389">
                <a:moveTo>
                  <a:pt x="138060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60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803023" y="5795102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29" h="194310">
                <a:moveTo>
                  <a:pt x="42633" y="0"/>
                </a:moveTo>
                <a:lnTo>
                  <a:pt x="0" y="0"/>
                </a:lnTo>
                <a:lnTo>
                  <a:pt x="0" y="193802"/>
                </a:lnTo>
                <a:lnTo>
                  <a:pt x="42633" y="193802"/>
                </a:lnTo>
                <a:lnTo>
                  <a:pt x="42633" y="134531"/>
                </a:lnTo>
                <a:lnTo>
                  <a:pt x="65024" y="111290"/>
                </a:lnTo>
                <a:lnTo>
                  <a:pt x="115337" y="111290"/>
                </a:lnTo>
                <a:lnTo>
                  <a:pt x="95689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29" h="194310">
                <a:moveTo>
                  <a:pt x="115337" y="111290"/>
                </a:moveTo>
                <a:lnTo>
                  <a:pt x="65024" y="111290"/>
                </a:lnTo>
                <a:lnTo>
                  <a:pt x="125120" y="193802"/>
                </a:lnTo>
                <a:lnTo>
                  <a:pt x="176326" y="193802"/>
                </a:lnTo>
                <a:lnTo>
                  <a:pt x="115337" y="111290"/>
                </a:lnTo>
                <a:close/>
              </a:path>
              <a:path w="176529" h="194310">
                <a:moveTo>
                  <a:pt x="172732" y="0"/>
                </a:moveTo>
                <a:lnTo>
                  <a:pt x="121221" y="0"/>
                </a:lnTo>
                <a:lnTo>
                  <a:pt x="42633" y="84709"/>
                </a:lnTo>
                <a:lnTo>
                  <a:pt x="95689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874431" y="606679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944617" y="606679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19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624"/>
                </a:lnTo>
                <a:lnTo>
                  <a:pt x="93061" y="70624"/>
                </a:lnTo>
                <a:lnTo>
                  <a:pt x="39319" y="0"/>
                </a:lnTo>
                <a:close/>
              </a:path>
              <a:path w="172720" h="194310">
                <a:moveTo>
                  <a:pt x="93061" y="70624"/>
                </a:moveTo>
                <a:lnTo>
                  <a:pt x="42087" y="70624"/>
                </a:lnTo>
                <a:lnTo>
                  <a:pt x="135928" y="193802"/>
                </a:lnTo>
                <a:lnTo>
                  <a:pt x="172186" y="193802"/>
                </a:lnTo>
                <a:lnTo>
                  <a:pt x="172186" y="119329"/>
                </a:lnTo>
                <a:lnTo>
                  <a:pt x="130124" y="119329"/>
                </a:lnTo>
                <a:lnTo>
                  <a:pt x="93061" y="70624"/>
                </a:lnTo>
                <a:close/>
              </a:path>
              <a:path w="172720" h="194310">
                <a:moveTo>
                  <a:pt x="172186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86" y="119329"/>
                </a:lnTo>
                <a:lnTo>
                  <a:pt x="1721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150604" y="6064038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34"/>
                </a:moveTo>
                <a:lnTo>
                  <a:pt x="0" y="168309"/>
                </a:lnTo>
                <a:lnTo>
                  <a:pt x="3230" y="171094"/>
                </a:lnTo>
                <a:lnTo>
                  <a:pt x="13327" y="178609"/>
                </a:lnTo>
                <a:lnTo>
                  <a:pt x="60437" y="196973"/>
                </a:lnTo>
                <a:lnTo>
                  <a:pt x="87805" y="199178"/>
                </a:lnTo>
                <a:lnTo>
                  <a:pt x="103654" y="197203"/>
                </a:lnTo>
                <a:lnTo>
                  <a:pt x="139772" y="177681"/>
                </a:lnTo>
                <a:lnTo>
                  <a:pt x="149351" y="160737"/>
                </a:lnTo>
                <a:lnTo>
                  <a:pt x="71024" y="160737"/>
                </a:lnTo>
                <a:lnTo>
                  <a:pt x="58710" y="157729"/>
                </a:lnTo>
                <a:lnTo>
                  <a:pt x="47069" y="152829"/>
                </a:lnTo>
                <a:lnTo>
                  <a:pt x="35949" y="146232"/>
                </a:lnTo>
                <a:lnTo>
                  <a:pt x="25196" y="138134"/>
                </a:lnTo>
                <a:close/>
              </a:path>
              <a:path w="153670" h="199389">
                <a:moveTo>
                  <a:pt x="74754" y="0"/>
                </a:moveTo>
                <a:lnTo>
                  <a:pt x="31935" y="12130"/>
                </a:lnTo>
                <a:lnTo>
                  <a:pt x="9391" y="44196"/>
                </a:lnTo>
                <a:lnTo>
                  <a:pt x="7734" y="58404"/>
                </a:lnTo>
                <a:lnTo>
                  <a:pt x="8863" y="71853"/>
                </a:lnTo>
                <a:lnTo>
                  <a:pt x="37947" y="106178"/>
                </a:lnTo>
                <a:lnTo>
                  <a:pt x="86667" y="122350"/>
                </a:lnTo>
                <a:lnTo>
                  <a:pt x="101776" y="128470"/>
                </a:lnTo>
                <a:lnTo>
                  <a:pt x="109090" y="134964"/>
                </a:lnTo>
                <a:lnTo>
                  <a:pt x="110998" y="142846"/>
                </a:lnTo>
                <a:lnTo>
                  <a:pt x="110348" y="147917"/>
                </a:lnTo>
                <a:lnTo>
                  <a:pt x="104581" y="155251"/>
                </a:lnTo>
                <a:lnTo>
                  <a:pt x="91869" y="159685"/>
                </a:lnTo>
                <a:lnTo>
                  <a:pt x="71024" y="160737"/>
                </a:lnTo>
                <a:lnTo>
                  <a:pt x="149351" y="160737"/>
                </a:lnTo>
                <a:lnTo>
                  <a:pt x="151758" y="154038"/>
                </a:lnTo>
                <a:lnTo>
                  <a:pt x="153352" y="139239"/>
                </a:lnTo>
                <a:lnTo>
                  <a:pt x="153350" y="138102"/>
                </a:lnTo>
                <a:lnTo>
                  <a:pt x="134800" y="99988"/>
                </a:lnTo>
                <a:lnTo>
                  <a:pt x="93158" y="81095"/>
                </a:lnTo>
                <a:lnTo>
                  <a:pt x="73149" y="75353"/>
                </a:lnTo>
                <a:lnTo>
                  <a:pt x="59164" y="69792"/>
                </a:lnTo>
                <a:lnTo>
                  <a:pt x="52079" y="63489"/>
                </a:lnTo>
                <a:lnTo>
                  <a:pt x="50114" y="55076"/>
                </a:lnTo>
                <a:lnTo>
                  <a:pt x="51364" y="48703"/>
                </a:lnTo>
                <a:lnTo>
                  <a:pt x="60116" y="40748"/>
                </a:lnTo>
                <a:lnTo>
                  <a:pt x="77823" y="37710"/>
                </a:lnTo>
                <a:lnTo>
                  <a:pt x="138077" y="37710"/>
                </a:lnTo>
                <a:lnTo>
                  <a:pt x="147044" y="24245"/>
                </a:lnTo>
                <a:lnTo>
                  <a:pt x="101951" y="2835"/>
                </a:lnTo>
                <a:lnTo>
                  <a:pt x="88753" y="716"/>
                </a:lnTo>
                <a:lnTo>
                  <a:pt x="74754" y="0"/>
                </a:lnTo>
                <a:close/>
              </a:path>
              <a:path w="153670" h="199389">
                <a:moveTo>
                  <a:pt x="138077" y="37710"/>
                </a:moveTo>
                <a:lnTo>
                  <a:pt x="77823" y="37710"/>
                </a:lnTo>
                <a:lnTo>
                  <a:pt x="89512" y="39433"/>
                </a:lnTo>
                <a:lnTo>
                  <a:pt x="101347" y="43313"/>
                </a:lnTo>
                <a:lnTo>
                  <a:pt x="113310" y="49155"/>
                </a:lnTo>
                <a:lnTo>
                  <a:pt x="125387" y="56765"/>
                </a:lnTo>
                <a:lnTo>
                  <a:pt x="138077" y="3771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314441" y="6065431"/>
            <a:ext cx="205740" cy="195580"/>
          </a:xfrm>
          <a:custGeom>
            <a:avLst/>
            <a:gdLst/>
            <a:ahLst/>
            <a:cxnLst/>
            <a:rect l="l" t="t" r="r" b="b"/>
            <a:pathLst>
              <a:path w="205739" h="195579">
                <a:moveTo>
                  <a:pt x="122364" y="0"/>
                </a:moveTo>
                <a:lnTo>
                  <a:pt x="83045" y="0"/>
                </a:lnTo>
                <a:lnTo>
                  <a:pt x="0" y="195160"/>
                </a:lnTo>
                <a:lnTo>
                  <a:pt x="43472" y="195160"/>
                </a:lnTo>
                <a:lnTo>
                  <a:pt x="61175" y="151688"/>
                </a:lnTo>
                <a:lnTo>
                  <a:pt x="186911" y="151688"/>
                </a:lnTo>
                <a:lnTo>
                  <a:pt x="170893" y="114046"/>
                </a:lnTo>
                <a:lnTo>
                  <a:pt x="76403" y="114046"/>
                </a:lnTo>
                <a:lnTo>
                  <a:pt x="102158" y="51206"/>
                </a:lnTo>
                <a:lnTo>
                  <a:pt x="144153" y="51206"/>
                </a:lnTo>
                <a:lnTo>
                  <a:pt x="122364" y="0"/>
                </a:lnTo>
                <a:close/>
              </a:path>
              <a:path w="205739" h="195579">
                <a:moveTo>
                  <a:pt x="186911" y="151688"/>
                </a:moveTo>
                <a:lnTo>
                  <a:pt x="143141" y="151688"/>
                </a:lnTo>
                <a:lnTo>
                  <a:pt x="160845" y="195160"/>
                </a:lnTo>
                <a:lnTo>
                  <a:pt x="205409" y="195160"/>
                </a:lnTo>
                <a:lnTo>
                  <a:pt x="186911" y="151688"/>
                </a:lnTo>
                <a:close/>
              </a:path>
              <a:path w="205739" h="195579">
                <a:moveTo>
                  <a:pt x="144153" y="51206"/>
                </a:moveTo>
                <a:lnTo>
                  <a:pt x="102158" y="51206"/>
                </a:lnTo>
                <a:lnTo>
                  <a:pt x="127888" y="114046"/>
                </a:lnTo>
                <a:lnTo>
                  <a:pt x="170893" y="114046"/>
                </a:lnTo>
                <a:lnTo>
                  <a:pt x="144153" y="512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542905" y="6066794"/>
            <a:ext cx="194310" cy="194310"/>
          </a:xfrm>
          <a:custGeom>
            <a:avLst/>
            <a:gdLst/>
            <a:ahLst/>
            <a:cxnLst/>
            <a:rect l="l" t="t" r="r" b="b"/>
            <a:pathLst>
              <a:path w="194310" h="194310">
                <a:moveTo>
                  <a:pt x="45948" y="0"/>
                </a:moveTo>
                <a:lnTo>
                  <a:pt x="0" y="0"/>
                </a:lnTo>
                <a:lnTo>
                  <a:pt x="0" y="193802"/>
                </a:lnTo>
                <a:lnTo>
                  <a:pt x="41808" y="193802"/>
                </a:lnTo>
                <a:lnTo>
                  <a:pt x="41808" y="68122"/>
                </a:lnTo>
                <a:lnTo>
                  <a:pt x="88291" y="68122"/>
                </a:lnTo>
                <a:lnTo>
                  <a:pt x="45948" y="0"/>
                </a:lnTo>
                <a:close/>
              </a:path>
              <a:path w="194310" h="194310">
                <a:moveTo>
                  <a:pt x="193776" y="67297"/>
                </a:moveTo>
                <a:lnTo>
                  <a:pt x="151409" y="67297"/>
                </a:lnTo>
                <a:lnTo>
                  <a:pt x="151409" y="193802"/>
                </a:lnTo>
                <a:lnTo>
                  <a:pt x="193776" y="193802"/>
                </a:lnTo>
                <a:lnTo>
                  <a:pt x="193776" y="67297"/>
                </a:lnTo>
                <a:close/>
              </a:path>
              <a:path w="194310" h="194310">
                <a:moveTo>
                  <a:pt x="88291" y="68122"/>
                </a:moveTo>
                <a:lnTo>
                  <a:pt x="41808" y="68122"/>
                </a:lnTo>
                <a:lnTo>
                  <a:pt x="95783" y="150050"/>
                </a:lnTo>
                <a:lnTo>
                  <a:pt x="96888" y="150050"/>
                </a:lnTo>
                <a:lnTo>
                  <a:pt x="141753" y="81953"/>
                </a:lnTo>
                <a:lnTo>
                  <a:pt x="96888" y="81953"/>
                </a:lnTo>
                <a:lnTo>
                  <a:pt x="88291" y="68122"/>
                </a:lnTo>
                <a:close/>
              </a:path>
              <a:path w="194310" h="194310">
                <a:moveTo>
                  <a:pt x="193776" y="0"/>
                </a:moveTo>
                <a:lnTo>
                  <a:pt x="147828" y="0"/>
                </a:lnTo>
                <a:lnTo>
                  <a:pt x="96888" y="81953"/>
                </a:lnTo>
                <a:lnTo>
                  <a:pt x="141753" y="81953"/>
                </a:lnTo>
                <a:lnTo>
                  <a:pt x="151409" y="67297"/>
                </a:lnTo>
                <a:lnTo>
                  <a:pt x="193776" y="67297"/>
                </a:lnTo>
                <a:lnTo>
                  <a:pt x="19377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781767" y="624141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>
                <a:moveTo>
                  <a:pt x="0" y="0"/>
                </a:moveTo>
                <a:lnTo>
                  <a:pt x="139242" y="0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803090" y="606679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972600" y="606679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042775" y="606679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624"/>
                </a:lnTo>
                <a:lnTo>
                  <a:pt x="93041" y="70624"/>
                </a:lnTo>
                <a:lnTo>
                  <a:pt x="39306" y="0"/>
                </a:lnTo>
                <a:close/>
              </a:path>
              <a:path w="172720" h="194310">
                <a:moveTo>
                  <a:pt x="93041" y="70624"/>
                </a:moveTo>
                <a:lnTo>
                  <a:pt x="42087" y="70624"/>
                </a:lnTo>
                <a:lnTo>
                  <a:pt x="135928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098" y="119329"/>
                </a:lnTo>
                <a:lnTo>
                  <a:pt x="93041" y="70624"/>
                </a:lnTo>
                <a:close/>
              </a:path>
              <a:path w="172720" h="194310">
                <a:moveTo>
                  <a:pt x="172199" y="0"/>
                </a:moveTo>
                <a:lnTo>
                  <a:pt x="130098" y="0"/>
                </a:lnTo>
                <a:lnTo>
                  <a:pt x="130098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248001" y="6063522"/>
            <a:ext cx="184785" cy="200025"/>
          </a:xfrm>
          <a:custGeom>
            <a:avLst/>
            <a:gdLst/>
            <a:ahLst/>
            <a:cxnLst/>
            <a:rect l="l" t="t" r="r" b="b"/>
            <a:pathLst>
              <a:path w="184785" h="200025">
                <a:moveTo>
                  <a:pt x="97897" y="0"/>
                </a:moveTo>
                <a:lnTo>
                  <a:pt x="55449" y="10339"/>
                </a:lnTo>
                <a:lnTo>
                  <a:pt x="23093" y="35649"/>
                </a:lnTo>
                <a:lnTo>
                  <a:pt x="3924" y="71905"/>
                </a:lnTo>
                <a:lnTo>
                  <a:pt x="0" y="100168"/>
                </a:lnTo>
                <a:lnTo>
                  <a:pt x="5" y="101849"/>
                </a:lnTo>
                <a:lnTo>
                  <a:pt x="7946" y="141163"/>
                </a:lnTo>
                <a:lnTo>
                  <a:pt x="30442" y="172297"/>
                </a:lnTo>
                <a:lnTo>
                  <a:pt x="66709" y="192655"/>
                </a:lnTo>
                <a:lnTo>
                  <a:pt x="115965" y="199644"/>
                </a:lnTo>
                <a:lnTo>
                  <a:pt x="129816" y="197360"/>
                </a:lnTo>
                <a:lnTo>
                  <a:pt x="165556" y="183225"/>
                </a:lnTo>
                <a:lnTo>
                  <a:pt x="184632" y="169662"/>
                </a:lnTo>
                <a:lnTo>
                  <a:pt x="184632" y="160833"/>
                </a:lnTo>
                <a:lnTo>
                  <a:pt x="92931" y="160833"/>
                </a:lnTo>
                <a:lnTo>
                  <a:pt x="79355" y="156926"/>
                </a:lnTo>
                <a:lnTo>
                  <a:pt x="50708" y="128981"/>
                </a:lnTo>
                <a:lnTo>
                  <a:pt x="44564" y="100168"/>
                </a:lnTo>
                <a:lnTo>
                  <a:pt x="45355" y="89511"/>
                </a:lnTo>
                <a:lnTo>
                  <a:pt x="64742" y="53823"/>
                </a:lnTo>
                <a:lnTo>
                  <a:pt x="104472" y="39388"/>
                </a:lnTo>
                <a:lnTo>
                  <a:pt x="161990" y="39388"/>
                </a:lnTo>
                <a:lnTo>
                  <a:pt x="171952" y="21883"/>
                </a:lnTo>
                <a:lnTo>
                  <a:pt x="128485" y="2495"/>
                </a:lnTo>
                <a:lnTo>
                  <a:pt x="114214" y="616"/>
                </a:lnTo>
                <a:lnTo>
                  <a:pt x="97897" y="0"/>
                </a:lnTo>
                <a:close/>
              </a:path>
              <a:path w="184785" h="200025">
                <a:moveTo>
                  <a:pt x="184632" y="85500"/>
                </a:moveTo>
                <a:lnTo>
                  <a:pt x="100469" y="85500"/>
                </a:lnTo>
                <a:lnTo>
                  <a:pt x="100469" y="122330"/>
                </a:lnTo>
                <a:lnTo>
                  <a:pt x="143383" y="122330"/>
                </a:lnTo>
                <a:lnTo>
                  <a:pt x="142649" y="150520"/>
                </a:lnTo>
                <a:lnTo>
                  <a:pt x="133914" y="155372"/>
                </a:lnTo>
                <a:lnTo>
                  <a:pt x="123239" y="158756"/>
                </a:lnTo>
                <a:lnTo>
                  <a:pt x="109840" y="160601"/>
                </a:lnTo>
                <a:lnTo>
                  <a:pt x="92931" y="160833"/>
                </a:lnTo>
                <a:lnTo>
                  <a:pt x="184632" y="160833"/>
                </a:lnTo>
                <a:lnTo>
                  <a:pt x="184632" y="85500"/>
                </a:lnTo>
                <a:close/>
              </a:path>
              <a:path w="184785" h="200025">
                <a:moveTo>
                  <a:pt x="161990" y="39388"/>
                </a:moveTo>
                <a:lnTo>
                  <a:pt x="104472" y="39388"/>
                </a:lnTo>
                <a:lnTo>
                  <a:pt x="118145" y="41168"/>
                </a:lnTo>
                <a:lnTo>
                  <a:pt x="129884" y="45112"/>
                </a:lnTo>
                <a:lnTo>
                  <a:pt x="140518" y="51076"/>
                </a:lnTo>
                <a:lnTo>
                  <a:pt x="150876" y="58918"/>
                </a:lnTo>
                <a:lnTo>
                  <a:pt x="161990" y="3938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460076" y="6064038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71" y="138134"/>
                </a:moveTo>
                <a:lnTo>
                  <a:pt x="0" y="168309"/>
                </a:lnTo>
                <a:lnTo>
                  <a:pt x="3230" y="171094"/>
                </a:lnTo>
                <a:lnTo>
                  <a:pt x="13327" y="178609"/>
                </a:lnTo>
                <a:lnTo>
                  <a:pt x="60437" y="196973"/>
                </a:lnTo>
                <a:lnTo>
                  <a:pt x="87805" y="199178"/>
                </a:lnTo>
                <a:lnTo>
                  <a:pt x="103654" y="197203"/>
                </a:lnTo>
                <a:lnTo>
                  <a:pt x="139772" y="177681"/>
                </a:lnTo>
                <a:lnTo>
                  <a:pt x="149351" y="160737"/>
                </a:lnTo>
                <a:lnTo>
                  <a:pt x="71022" y="160737"/>
                </a:lnTo>
                <a:lnTo>
                  <a:pt x="58721" y="157729"/>
                </a:lnTo>
                <a:lnTo>
                  <a:pt x="47081" y="152829"/>
                </a:lnTo>
                <a:lnTo>
                  <a:pt x="35949" y="146233"/>
                </a:lnTo>
                <a:lnTo>
                  <a:pt x="25171" y="138134"/>
                </a:lnTo>
                <a:close/>
              </a:path>
              <a:path w="153670" h="199389">
                <a:moveTo>
                  <a:pt x="74767" y="0"/>
                </a:moveTo>
                <a:lnTo>
                  <a:pt x="31945" y="12127"/>
                </a:lnTo>
                <a:lnTo>
                  <a:pt x="9404" y="44194"/>
                </a:lnTo>
                <a:lnTo>
                  <a:pt x="7747" y="58404"/>
                </a:lnTo>
                <a:lnTo>
                  <a:pt x="8879" y="71872"/>
                </a:lnTo>
                <a:lnTo>
                  <a:pt x="37967" y="106185"/>
                </a:lnTo>
                <a:lnTo>
                  <a:pt x="86699" y="122363"/>
                </a:lnTo>
                <a:lnTo>
                  <a:pt x="101794" y="128479"/>
                </a:lnTo>
                <a:lnTo>
                  <a:pt x="109111" y="134969"/>
                </a:lnTo>
                <a:lnTo>
                  <a:pt x="111023" y="142846"/>
                </a:lnTo>
                <a:lnTo>
                  <a:pt x="110367" y="147932"/>
                </a:lnTo>
                <a:lnTo>
                  <a:pt x="104587" y="155258"/>
                </a:lnTo>
                <a:lnTo>
                  <a:pt x="91864" y="159687"/>
                </a:lnTo>
                <a:lnTo>
                  <a:pt x="71022" y="160737"/>
                </a:lnTo>
                <a:lnTo>
                  <a:pt x="149351" y="160737"/>
                </a:lnTo>
                <a:lnTo>
                  <a:pt x="151758" y="154038"/>
                </a:lnTo>
                <a:lnTo>
                  <a:pt x="153352" y="139239"/>
                </a:lnTo>
                <a:lnTo>
                  <a:pt x="153350" y="138117"/>
                </a:lnTo>
                <a:lnTo>
                  <a:pt x="134813" y="99992"/>
                </a:lnTo>
                <a:lnTo>
                  <a:pt x="93176" y="81098"/>
                </a:lnTo>
                <a:lnTo>
                  <a:pt x="73165" y="75357"/>
                </a:lnTo>
                <a:lnTo>
                  <a:pt x="59177" y="69794"/>
                </a:lnTo>
                <a:lnTo>
                  <a:pt x="52084" y="63490"/>
                </a:lnTo>
                <a:lnTo>
                  <a:pt x="50114" y="55076"/>
                </a:lnTo>
                <a:lnTo>
                  <a:pt x="51366" y="48692"/>
                </a:lnTo>
                <a:lnTo>
                  <a:pt x="60117" y="40745"/>
                </a:lnTo>
                <a:lnTo>
                  <a:pt x="77844" y="37711"/>
                </a:lnTo>
                <a:lnTo>
                  <a:pt x="138096" y="37711"/>
                </a:lnTo>
                <a:lnTo>
                  <a:pt x="147051" y="24259"/>
                </a:lnTo>
                <a:lnTo>
                  <a:pt x="101968" y="2836"/>
                </a:lnTo>
                <a:lnTo>
                  <a:pt x="88766" y="717"/>
                </a:lnTo>
                <a:lnTo>
                  <a:pt x="74767" y="0"/>
                </a:lnTo>
                <a:close/>
              </a:path>
              <a:path w="153670" h="199389">
                <a:moveTo>
                  <a:pt x="138096" y="37711"/>
                </a:moveTo>
                <a:lnTo>
                  <a:pt x="77844" y="37711"/>
                </a:lnTo>
                <a:lnTo>
                  <a:pt x="89529" y="39437"/>
                </a:lnTo>
                <a:lnTo>
                  <a:pt x="101361" y="43317"/>
                </a:lnTo>
                <a:lnTo>
                  <a:pt x="113327" y="49158"/>
                </a:lnTo>
                <a:lnTo>
                  <a:pt x="125412" y="56765"/>
                </a:lnTo>
                <a:lnTo>
                  <a:pt x="138096" y="377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853396" y="6338504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29" h="194309">
                <a:moveTo>
                  <a:pt x="42633" y="0"/>
                </a:moveTo>
                <a:lnTo>
                  <a:pt x="0" y="0"/>
                </a:lnTo>
                <a:lnTo>
                  <a:pt x="0" y="193776"/>
                </a:lnTo>
                <a:lnTo>
                  <a:pt x="42633" y="193776"/>
                </a:lnTo>
                <a:lnTo>
                  <a:pt x="42633" y="134556"/>
                </a:lnTo>
                <a:lnTo>
                  <a:pt x="65049" y="111290"/>
                </a:lnTo>
                <a:lnTo>
                  <a:pt x="115345" y="111290"/>
                </a:lnTo>
                <a:lnTo>
                  <a:pt x="95690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29" h="194309">
                <a:moveTo>
                  <a:pt x="115345" y="111290"/>
                </a:moveTo>
                <a:lnTo>
                  <a:pt x="65049" y="111290"/>
                </a:lnTo>
                <a:lnTo>
                  <a:pt x="125133" y="193776"/>
                </a:lnTo>
                <a:lnTo>
                  <a:pt x="176339" y="193776"/>
                </a:lnTo>
                <a:lnTo>
                  <a:pt x="115345" y="111290"/>
                </a:lnTo>
                <a:close/>
              </a:path>
              <a:path w="176529" h="194309">
                <a:moveTo>
                  <a:pt x="172732" y="0"/>
                </a:moveTo>
                <a:lnTo>
                  <a:pt x="121246" y="0"/>
                </a:lnTo>
                <a:lnTo>
                  <a:pt x="42633" y="84709"/>
                </a:lnTo>
                <a:lnTo>
                  <a:pt x="95690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025703" y="6335288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59">
                <a:moveTo>
                  <a:pt x="97945" y="0"/>
                </a:moveTo>
                <a:lnTo>
                  <a:pt x="55338" y="10697"/>
                </a:lnTo>
                <a:lnTo>
                  <a:pt x="22950" y="36026"/>
                </a:lnTo>
                <a:lnTo>
                  <a:pt x="3806" y="72073"/>
                </a:lnTo>
                <a:lnTo>
                  <a:pt x="0" y="103433"/>
                </a:lnTo>
                <a:lnTo>
                  <a:pt x="206" y="108767"/>
                </a:lnTo>
                <a:lnTo>
                  <a:pt x="11552" y="147678"/>
                </a:lnTo>
                <a:lnTo>
                  <a:pt x="37609" y="178100"/>
                </a:lnTo>
                <a:lnTo>
                  <a:pt x="76195" y="196458"/>
                </a:lnTo>
                <a:lnTo>
                  <a:pt x="107802" y="200228"/>
                </a:lnTo>
                <a:lnTo>
                  <a:pt x="122954" y="198534"/>
                </a:lnTo>
                <a:lnTo>
                  <a:pt x="162496" y="182533"/>
                </a:lnTo>
                <a:lnTo>
                  <a:pt x="185711" y="160220"/>
                </a:lnTo>
                <a:lnTo>
                  <a:pt x="93293" y="160220"/>
                </a:lnTo>
                <a:lnTo>
                  <a:pt x="79602" y="156205"/>
                </a:lnTo>
                <a:lnTo>
                  <a:pt x="50689" y="127961"/>
                </a:lnTo>
                <a:lnTo>
                  <a:pt x="44539" y="96774"/>
                </a:lnTo>
                <a:lnTo>
                  <a:pt x="46457" y="83539"/>
                </a:lnTo>
                <a:lnTo>
                  <a:pt x="68126" y="51977"/>
                </a:lnTo>
                <a:lnTo>
                  <a:pt x="112521" y="40008"/>
                </a:lnTo>
                <a:lnTo>
                  <a:pt x="185973" y="40008"/>
                </a:lnTo>
                <a:lnTo>
                  <a:pt x="178344" y="31091"/>
                </a:lnTo>
                <a:lnTo>
                  <a:pt x="143690" y="8323"/>
                </a:lnTo>
                <a:lnTo>
                  <a:pt x="114292" y="948"/>
                </a:lnTo>
                <a:lnTo>
                  <a:pt x="97945" y="0"/>
                </a:lnTo>
                <a:close/>
              </a:path>
              <a:path w="206375" h="200659">
                <a:moveTo>
                  <a:pt x="185973" y="40008"/>
                </a:moveTo>
                <a:lnTo>
                  <a:pt x="112521" y="40008"/>
                </a:lnTo>
                <a:lnTo>
                  <a:pt x="126209" y="44028"/>
                </a:lnTo>
                <a:lnTo>
                  <a:pt x="138065" y="51047"/>
                </a:lnTo>
                <a:lnTo>
                  <a:pt x="147796" y="60615"/>
                </a:lnTo>
                <a:lnTo>
                  <a:pt x="155109" y="72284"/>
                </a:lnTo>
                <a:lnTo>
                  <a:pt x="159711" y="85604"/>
                </a:lnTo>
                <a:lnTo>
                  <a:pt x="161310" y="100125"/>
                </a:lnTo>
                <a:lnTo>
                  <a:pt x="161254" y="103433"/>
                </a:lnTo>
                <a:lnTo>
                  <a:pt x="147496" y="139434"/>
                </a:lnTo>
                <a:lnTo>
                  <a:pt x="110521" y="158992"/>
                </a:lnTo>
                <a:lnTo>
                  <a:pt x="93293" y="160220"/>
                </a:lnTo>
                <a:lnTo>
                  <a:pt x="185711" y="160220"/>
                </a:lnTo>
                <a:lnTo>
                  <a:pt x="204877" y="114454"/>
                </a:lnTo>
                <a:lnTo>
                  <a:pt x="205836" y="100671"/>
                </a:lnTo>
                <a:lnTo>
                  <a:pt x="205753" y="96774"/>
                </a:lnTo>
                <a:lnTo>
                  <a:pt x="194214" y="52532"/>
                </a:lnTo>
                <a:lnTo>
                  <a:pt x="187023" y="41235"/>
                </a:lnTo>
                <a:lnTo>
                  <a:pt x="185973" y="400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264030" y="633850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09">
                <a:moveTo>
                  <a:pt x="39306" y="0"/>
                </a:moveTo>
                <a:lnTo>
                  <a:pt x="0" y="0"/>
                </a:lnTo>
                <a:lnTo>
                  <a:pt x="0" y="193776"/>
                </a:lnTo>
                <a:lnTo>
                  <a:pt x="42087" y="193776"/>
                </a:lnTo>
                <a:lnTo>
                  <a:pt x="42087" y="70599"/>
                </a:lnTo>
                <a:lnTo>
                  <a:pt x="93037" y="70599"/>
                </a:lnTo>
                <a:lnTo>
                  <a:pt x="39306" y="0"/>
                </a:lnTo>
                <a:close/>
              </a:path>
              <a:path w="172720" h="194309">
                <a:moveTo>
                  <a:pt x="93037" y="70599"/>
                </a:moveTo>
                <a:lnTo>
                  <a:pt x="42087" y="70599"/>
                </a:lnTo>
                <a:lnTo>
                  <a:pt x="135940" y="193776"/>
                </a:lnTo>
                <a:lnTo>
                  <a:pt x="172199" y="193776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37" y="70599"/>
                </a:lnTo>
                <a:close/>
              </a:path>
              <a:path w="172720" h="194309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546116" y="6377831"/>
            <a:ext cx="0" cy="154940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0"/>
                </a:moveTo>
                <a:lnTo>
                  <a:pt x="0" y="154457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465833" y="6358171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4">
                <a:moveTo>
                  <a:pt x="0" y="0"/>
                </a:moveTo>
                <a:lnTo>
                  <a:pt x="160566" y="0"/>
                </a:lnTo>
              </a:path>
            </a:pathLst>
          </a:custGeom>
          <a:ln w="4058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655998" y="6338499"/>
            <a:ext cx="167640" cy="194310"/>
          </a:xfrm>
          <a:custGeom>
            <a:avLst/>
            <a:gdLst/>
            <a:ahLst/>
            <a:cxnLst/>
            <a:rect l="l" t="t" r="r" b="b"/>
            <a:pathLst>
              <a:path w="167639" h="194309">
                <a:moveTo>
                  <a:pt x="88582" y="0"/>
                </a:moveTo>
                <a:lnTo>
                  <a:pt x="0" y="0"/>
                </a:lnTo>
                <a:lnTo>
                  <a:pt x="0" y="193789"/>
                </a:lnTo>
                <a:lnTo>
                  <a:pt x="42633" y="193789"/>
                </a:lnTo>
                <a:lnTo>
                  <a:pt x="42633" y="131800"/>
                </a:lnTo>
                <a:lnTo>
                  <a:pt x="135280" y="131800"/>
                </a:lnTo>
                <a:lnTo>
                  <a:pt x="129384" y="120462"/>
                </a:lnTo>
                <a:lnTo>
                  <a:pt x="140241" y="113282"/>
                </a:lnTo>
                <a:lnTo>
                  <a:pt x="149188" y="104135"/>
                </a:lnTo>
                <a:lnTo>
                  <a:pt x="155249" y="94119"/>
                </a:lnTo>
                <a:lnTo>
                  <a:pt x="42633" y="94119"/>
                </a:lnTo>
                <a:lnTo>
                  <a:pt x="42633" y="38493"/>
                </a:lnTo>
                <a:lnTo>
                  <a:pt x="156510" y="38493"/>
                </a:lnTo>
                <a:lnTo>
                  <a:pt x="155850" y="36640"/>
                </a:lnTo>
                <a:lnTo>
                  <a:pt x="128708" y="8141"/>
                </a:lnTo>
                <a:lnTo>
                  <a:pt x="103513" y="925"/>
                </a:lnTo>
                <a:lnTo>
                  <a:pt x="88582" y="0"/>
                </a:lnTo>
                <a:close/>
              </a:path>
              <a:path w="167639" h="194309">
                <a:moveTo>
                  <a:pt x="135280" y="131800"/>
                </a:moveTo>
                <a:lnTo>
                  <a:pt x="76149" y="131800"/>
                </a:lnTo>
                <a:lnTo>
                  <a:pt x="117665" y="193789"/>
                </a:lnTo>
                <a:lnTo>
                  <a:pt x="167512" y="193789"/>
                </a:lnTo>
                <a:lnTo>
                  <a:pt x="135280" y="131800"/>
                </a:lnTo>
                <a:close/>
              </a:path>
              <a:path w="167639" h="194309">
                <a:moveTo>
                  <a:pt x="156510" y="38493"/>
                </a:moveTo>
                <a:lnTo>
                  <a:pt x="42633" y="38493"/>
                </a:lnTo>
                <a:lnTo>
                  <a:pt x="92292" y="38920"/>
                </a:lnTo>
                <a:lnTo>
                  <a:pt x="106380" y="43323"/>
                </a:lnTo>
                <a:lnTo>
                  <a:pt x="115346" y="52431"/>
                </a:lnTo>
                <a:lnTo>
                  <a:pt x="118490" y="66167"/>
                </a:lnTo>
                <a:lnTo>
                  <a:pt x="118092" y="71748"/>
                </a:lnTo>
                <a:lnTo>
                  <a:pt x="112858" y="83563"/>
                </a:lnTo>
                <a:lnTo>
                  <a:pt x="101940" y="91326"/>
                </a:lnTo>
                <a:lnTo>
                  <a:pt x="85826" y="94119"/>
                </a:lnTo>
                <a:lnTo>
                  <a:pt x="155249" y="94119"/>
                </a:lnTo>
                <a:lnTo>
                  <a:pt x="155937" y="92982"/>
                </a:lnTo>
                <a:lnTo>
                  <a:pt x="160198" y="79784"/>
                </a:lnTo>
                <a:lnTo>
                  <a:pt x="161683" y="64503"/>
                </a:lnTo>
                <a:lnTo>
                  <a:pt x="161594" y="60153"/>
                </a:lnTo>
                <a:lnTo>
                  <a:pt x="159927" y="48099"/>
                </a:lnTo>
                <a:lnTo>
                  <a:pt x="156510" y="384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845531" y="6335287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59">
                <a:moveTo>
                  <a:pt x="97944" y="0"/>
                </a:moveTo>
                <a:lnTo>
                  <a:pt x="55342" y="10691"/>
                </a:lnTo>
                <a:lnTo>
                  <a:pt x="22954" y="36021"/>
                </a:lnTo>
                <a:lnTo>
                  <a:pt x="3807" y="72071"/>
                </a:lnTo>
                <a:lnTo>
                  <a:pt x="0" y="103436"/>
                </a:lnTo>
                <a:lnTo>
                  <a:pt x="204" y="108750"/>
                </a:lnTo>
                <a:lnTo>
                  <a:pt x="11541" y="147668"/>
                </a:lnTo>
                <a:lnTo>
                  <a:pt x="37588" y="178096"/>
                </a:lnTo>
                <a:lnTo>
                  <a:pt x="76170" y="196458"/>
                </a:lnTo>
                <a:lnTo>
                  <a:pt x="107779" y="200229"/>
                </a:lnTo>
                <a:lnTo>
                  <a:pt x="122936" y="198535"/>
                </a:lnTo>
                <a:lnTo>
                  <a:pt x="162482" y="182534"/>
                </a:lnTo>
                <a:lnTo>
                  <a:pt x="185693" y="160221"/>
                </a:lnTo>
                <a:lnTo>
                  <a:pt x="93265" y="160221"/>
                </a:lnTo>
                <a:lnTo>
                  <a:pt x="79572" y="156206"/>
                </a:lnTo>
                <a:lnTo>
                  <a:pt x="50661" y="127962"/>
                </a:lnTo>
                <a:lnTo>
                  <a:pt x="44513" y="96775"/>
                </a:lnTo>
                <a:lnTo>
                  <a:pt x="46432" y="83540"/>
                </a:lnTo>
                <a:lnTo>
                  <a:pt x="68101" y="51978"/>
                </a:lnTo>
                <a:lnTo>
                  <a:pt x="112496" y="40009"/>
                </a:lnTo>
                <a:lnTo>
                  <a:pt x="185949" y="40009"/>
                </a:lnTo>
                <a:lnTo>
                  <a:pt x="178329" y="31099"/>
                </a:lnTo>
                <a:lnTo>
                  <a:pt x="143680" y="8325"/>
                </a:lnTo>
                <a:lnTo>
                  <a:pt x="114287" y="949"/>
                </a:lnTo>
                <a:lnTo>
                  <a:pt x="97944" y="0"/>
                </a:lnTo>
                <a:close/>
              </a:path>
              <a:path w="206375" h="200659">
                <a:moveTo>
                  <a:pt x="185949" y="40009"/>
                </a:moveTo>
                <a:lnTo>
                  <a:pt x="112496" y="40009"/>
                </a:lnTo>
                <a:lnTo>
                  <a:pt x="126184" y="44029"/>
                </a:lnTo>
                <a:lnTo>
                  <a:pt x="138040" y="51048"/>
                </a:lnTo>
                <a:lnTo>
                  <a:pt x="147771" y="60616"/>
                </a:lnTo>
                <a:lnTo>
                  <a:pt x="155083" y="72285"/>
                </a:lnTo>
                <a:lnTo>
                  <a:pt x="159686" y="85605"/>
                </a:lnTo>
                <a:lnTo>
                  <a:pt x="161285" y="100126"/>
                </a:lnTo>
                <a:lnTo>
                  <a:pt x="161229" y="103436"/>
                </a:lnTo>
                <a:lnTo>
                  <a:pt x="147466" y="139436"/>
                </a:lnTo>
                <a:lnTo>
                  <a:pt x="110490" y="158993"/>
                </a:lnTo>
                <a:lnTo>
                  <a:pt x="93265" y="160221"/>
                </a:lnTo>
                <a:lnTo>
                  <a:pt x="185693" y="160221"/>
                </a:lnTo>
                <a:lnTo>
                  <a:pt x="204852" y="114455"/>
                </a:lnTo>
                <a:lnTo>
                  <a:pt x="205811" y="100672"/>
                </a:lnTo>
                <a:lnTo>
                  <a:pt x="205728" y="96775"/>
                </a:lnTo>
                <a:lnTo>
                  <a:pt x="194196" y="52544"/>
                </a:lnTo>
                <a:lnTo>
                  <a:pt x="186998" y="41236"/>
                </a:lnTo>
                <a:lnTo>
                  <a:pt x="185949" y="4000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085885" y="6513129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5">
                <a:moveTo>
                  <a:pt x="0" y="0"/>
                </a:moveTo>
                <a:lnTo>
                  <a:pt x="302359" y="0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107202" y="633850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270318" y="633850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008516" y="6395383"/>
            <a:ext cx="124460" cy="137160"/>
          </a:xfrm>
          <a:custGeom>
            <a:avLst/>
            <a:gdLst/>
            <a:ahLst/>
            <a:cxnLst/>
            <a:rect l="l" t="t" r="r" b="b"/>
            <a:pathLst>
              <a:path w="124460" h="137159">
                <a:moveTo>
                  <a:pt x="30048" y="0"/>
                </a:moveTo>
                <a:lnTo>
                  <a:pt x="0" y="0"/>
                </a:lnTo>
                <a:lnTo>
                  <a:pt x="0" y="136626"/>
                </a:lnTo>
                <a:lnTo>
                  <a:pt x="30048" y="136626"/>
                </a:lnTo>
                <a:lnTo>
                  <a:pt x="30048" y="94856"/>
                </a:lnTo>
                <a:lnTo>
                  <a:pt x="45859" y="78460"/>
                </a:lnTo>
                <a:lnTo>
                  <a:pt x="81294" y="78460"/>
                </a:lnTo>
                <a:lnTo>
                  <a:pt x="67447" y="59740"/>
                </a:lnTo>
                <a:lnTo>
                  <a:pt x="30048" y="59740"/>
                </a:lnTo>
                <a:lnTo>
                  <a:pt x="30048" y="0"/>
                </a:lnTo>
                <a:close/>
              </a:path>
              <a:path w="124460" h="137159">
                <a:moveTo>
                  <a:pt x="81294" y="78460"/>
                </a:moveTo>
                <a:lnTo>
                  <a:pt x="45859" y="78460"/>
                </a:lnTo>
                <a:lnTo>
                  <a:pt x="88214" y="136626"/>
                </a:lnTo>
                <a:lnTo>
                  <a:pt x="124320" y="136626"/>
                </a:lnTo>
                <a:lnTo>
                  <a:pt x="81294" y="78460"/>
                </a:lnTo>
                <a:close/>
              </a:path>
              <a:path w="124460" h="137159">
                <a:moveTo>
                  <a:pt x="121767" y="0"/>
                </a:moveTo>
                <a:lnTo>
                  <a:pt x="85471" y="0"/>
                </a:lnTo>
                <a:lnTo>
                  <a:pt x="30048" y="59740"/>
                </a:lnTo>
                <a:lnTo>
                  <a:pt x="67447" y="59740"/>
                </a:lnTo>
                <a:lnTo>
                  <a:pt x="66141" y="57975"/>
                </a:lnTo>
                <a:lnTo>
                  <a:pt x="121767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124742" y="6394451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4" h="139065">
                <a:moveTo>
                  <a:pt x="57718" y="0"/>
                </a:moveTo>
                <a:lnTo>
                  <a:pt x="20645" y="19286"/>
                </a:lnTo>
                <a:lnTo>
                  <a:pt x="1402" y="55031"/>
                </a:lnTo>
                <a:lnTo>
                  <a:pt x="0" y="69241"/>
                </a:lnTo>
                <a:lnTo>
                  <a:pt x="0" y="69635"/>
                </a:lnTo>
                <a:lnTo>
                  <a:pt x="17155" y="114284"/>
                </a:lnTo>
                <a:lnTo>
                  <a:pt x="53011" y="134736"/>
                </a:lnTo>
                <a:lnTo>
                  <a:pt x="87450" y="138466"/>
                </a:lnTo>
                <a:lnTo>
                  <a:pt x="101414" y="134352"/>
                </a:lnTo>
                <a:lnTo>
                  <a:pt x="113848" y="127827"/>
                </a:lnTo>
                <a:lnTo>
                  <a:pt x="124528" y="119182"/>
                </a:lnTo>
                <a:lnTo>
                  <a:pt x="131360" y="110958"/>
                </a:lnTo>
                <a:lnTo>
                  <a:pt x="62521" y="110958"/>
                </a:lnTo>
                <a:lnTo>
                  <a:pt x="49794" y="105289"/>
                </a:lnTo>
                <a:lnTo>
                  <a:pt x="39972" y="95842"/>
                </a:lnTo>
                <a:lnTo>
                  <a:pt x="33646" y="83524"/>
                </a:lnTo>
                <a:lnTo>
                  <a:pt x="31407" y="69241"/>
                </a:lnTo>
                <a:lnTo>
                  <a:pt x="31572" y="64878"/>
                </a:lnTo>
                <a:lnTo>
                  <a:pt x="65026" y="28923"/>
                </a:lnTo>
                <a:lnTo>
                  <a:pt x="82621" y="27554"/>
                </a:lnTo>
                <a:lnTo>
                  <a:pt x="130606" y="27554"/>
                </a:lnTo>
                <a:lnTo>
                  <a:pt x="128010" y="24183"/>
                </a:lnTo>
                <a:lnTo>
                  <a:pt x="118198" y="15673"/>
                </a:lnTo>
                <a:lnTo>
                  <a:pt x="106235" y="8783"/>
                </a:lnTo>
                <a:lnTo>
                  <a:pt x="92149" y="3731"/>
                </a:lnTo>
                <a:lnTo>
                  <a:pt x="75967" y="731"/>
                </a:lnTo>
                <a:lnTo>
                  <a:pt x="57718" y="0"/>
                </a:lnTo>
                <a:close/>
              </a:path>
              <a:path w="145414" h="139065">
                <a:moveTo>
                  <a:pt x="130606" y="27554"/>
                </a:moveTo>
                <a:lnTo>
                  <a:pt x="82621" y="27554"/>
                </a:lnTo>
                <a:lnTo>
                  <a:pt x="95363" y="33209"/>
                </a:lnTo>
                <a:lnTo>
                  <a:pt x="105189" y="42642"/>
                </a:lnTo>
                <a:lnTo>
                  <a:pt x="111515" y="54953"/>
                </a:lnTo>
                <a:lnTo>
                  <a:pt x="113753" y="69241"/>
                </a:lnTo>
                <a:lnTo>
                  <a:pt x="113753" y="69635"/>
                </a:lnTo>
                <a:lnTo>
                  <a:pt x="93987" y="104534"/>
                </a:lnTo>
                <a:lnTo>
                  <a:pt x="62521" y="110958"/>
                </a:lnTo>
                <a:lnTo>
                  <a:pt x="131360" y="110958"/>
                </a:lnTo>
                <a:lnTo>
                  <a:pt x="133228" y="108710"/>
                </a:lnTo>
                <a:lnTo>
                  <a:pt x="139721" y="96701"/>
                </a:lnTo>
                <a:lnTo>
                  <a:pt x="143782" y="83448"/>
                </a:lnTo>
                <a:lnTo>
                  <a:pt x="145186" y="69241"/>
                </a:lnTo>
                <a:lnTo>
                  <a:pt x="144253" y="57279"/>
                </a:lnTo>
                <a:lnTo>
                  <a:pt x="141066" y="45202"/>
                </a:lnTo>
                <a:lnTo>
                  <a:pt x="135642" y="34098"/>
                </a:lnTo>
                <a:lnTo>
                  <a:pt x="130606" y="27554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285914" y="6395383"/>
            <a:ext cx="121920" cy="137160"/>
          </a:xfrm>
          <a:custGeom>
            <a:avLst/>
            <a:gdLst/>
            <a:ahLst/>
            <a:cxnLst/>
            <a:rect l="l" t="t" r="r" b="b"/>
            <a:pathLst>
              <a:path w="121920" h="137159">
                <a:moveTo>
                  <a:pt x="27711" y="0"/>
                </a:moveTo>
                <a:lnTo>
                  <a:pt x="0" y="0"/>
                </a:lnTo>
                <a:lnTo>
                  <a:pt x="0" y="136626"/>
                </a:lnTo>
                <a:lnTo>
                  <a:pt x="29667" y="136626"/>
                </a:lnTo>
                <a:lnTo>
                  <a:pt x="29667" y="49758"/>
                </a:lnTo>
                <a:lnTo>
                  <a:pt x="65578" y="49758"/>
                </a:lnTo>
                <a:lnTo>
                  <a:pt x="27711" y="0"/>
                </a:lnTo>
                <a:close/>
              </a:path>
              <a:path w="121920" h="137159">
                <a:moveTo>
                  <a:pt x="65578" y="49758"/>
                </a:moveTo>
                <a:lnTo>
                  <a:pt x="29667" y="49758"/>
                </a:lnTo>
                <a:lnTo>
                  <a:pt x="95808" y="136626"/>
                </a:lnTo>
                <a:lnTo>
                  <a:pt x="121386" y="136626"/>
                </a:lnTo>
                <a:lnTo>
                  <a:pt x="121386" y="84124"/>
                </a:lnTo>
                <a:lnTo>
                  <a:pt x="91732" y="84124"/>
                </a:lnTo>
                <a:lnTo>
                  <a:pt x="65578" y="49758"/>
                </a:lnTo>
                <a:close/>
              </a:path>
              <a:path w="121920" h="137159">
                <a:moveTo>
                  <a:pt x="121386" y="0"/>
                </a:moveTo>
                <a:lnTo>
                  <a:pt x="91732" y="0"/>
                </a:lnTo>
                <a:lnTo>
                  <a:pt x="91732" y="84124"/>
                </a:lnTo>
                <a:lnTo>
                  <a:pt x="121386" y="84124"/>
                </a:lnTo>
                <a:lnTo>
                  <a:pt x="121386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477953" y="6423119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8889"/>
                </a:lnTo>
              </a:path>
            </a:pathLst>
          </a:custGeom>
          <a:ln w="31330">
            <a:solidFill>
              <a:srgbClr val="D719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421343" y="6409250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195" y="0"/>
                </a:lnTo>
              </a:path>
            </a:pathLst>
          </a:custGeom>
          <a:ln w="29006">
            <a:solidFill>
              <a:srgbClr val="D719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530924" y="6394455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4" h="139065">
                <a:moveTo>
                  <a:pt x="57724" y="0"/>
                </a:moveTo>
                <a:lnTo>
                  <a:pt x="20651" y="19289"/>
                </a:lnTo>
                <a:lnTo>
                  <a:pt x="1403" y="55030"/>
                </a:lnTo>
                <a:lnTo>
                  <a:pt x="0" y="69237"/>
                </a:lnTo>
                <a:lnTo>
                  <a:pt x="0" y="69631"/>
                </a:lnTo>
                <a:lnTo>
                  <a:pt x="17172" y="114288"/>
                </a:lnTo>
                <a:lnTo>
                  <a:pt x="53037" y="134735"/>
                </a:lnTo>
                <a:lnTo>
                  <a:pt x="87474" y="138465"/>
                </a:lnTo>
                <a:lnTo>
                  <a:pt x="101437" y="134352"/>
                </a:lnTo>
                <a:lnTo>
                  <a:pt x="113872" y="127827"/>
                </a:lnTo>
                <a:lnTo>
                  <a:pt x="124552" y="119182"/>
                </a:lnTo>
                <a:lnTo>
                  <a:pt x="131387" y="110954"/>
                </a:lnTo>
                <a:lnTo>
                  <a:pt x="62539" y="110954"/>
                </a:lnTo>
                <a:lnTo>
                  <a:pt x="49808" y="105286"/>
                </a:lnTo>
                <a:lnTo>
                  <a:pt x="39990" y="95839"/>
                </a:lnTo>
                <a:lnTo>
                  <a:pt x="33669" y="83520"/>
                </a:lnTo>
                <a:lnTo>
                  <a:pt x="31432" y="69237"/>
                </a:lnTo>
                <a:lnTo>
                  <a:pt x="31597" y="64882"/>
                </a:lnTo>
                <a:lnTo>
                  <a:pt x="65040" y="28919"/>
                </a:lnTo>
                <a:lnTo>
                  <a:pt x="82638" y="27549"/>
                </a:lnTo>
                <a:lnTo>
                  <a:pt x="130628" y="27549"/>
                </a:lnTo>
                <a:lnTo>
                  <a:pt x="128027" y="24172"/>
                </a:lnTo>
                <a:lnTo>
                  <a:pt x="118214" y="15665"/>
                </a:lnTo>
                <a:lnTo>
                  <a:pt x="106249" y="8778"/>
                </a:lnTo>
                <a:lnTo>
                  <a:pt x="92160" y="3728"/>
                </a:lnTo>
                <a:lnTo>
                  <a:pt x="75976" y="730"/>
                </a:lnTo>
                <a:lnTo>
                  <a:pt x="57724" y="0"/>
                </a:lnTo>
                <a:close/>
              </a:path>
              <a:path w="145414" h="139065">
                <a:moveTo>
                  <a:pt x="130628" y="27549"/>
                </a:moveTo>
                <a:lnTo>
                  <a:pt x="82638" y="27549"/>
                </a:lnTo>
                <a:lnTo>
                  <a:pt x="95375" y="33202"/>
                </a:lnTo>
                <a:lnTo>
                  <a:pt x="105205" y="42635"/>
                </a:lnTo>
                <a:lnTo>
                  <a:pt x="111537" y="54947"/>
                </a:lnTo>
                <a:lnTo>
                  <a:pt x="113779" y="69237"/>
                </a:lnTo>
                <a:lnTo>
                  <a:pt x="113779" y="69631"/>
                </a:lnTo>
                <a:lnTo>
                  <a:pt x="94008" y="104532"/>
                </a:lnTo>
                <a:lnTo>
                  <a:pt x="62539" y="110954"/>
                </a:lnTo>
                <a:lnTo>
                  <a:pt x="131387" y="110954"/>
                </a:lnTo>
                <a:lnTo>
                  <a:pt x="133252" y="108709"/>
                </a:lnTo>
                <a:lnTo>
                  <a:pt x="139745" y="96700"/>
                </a:lnTo>
                <a:lnTo>
                  <a:pt x="143807" y="83445"/>
                </a:lnTo>
                <a:lnTo>
                  <a:pt x="145211" y="69237"/>
                </a:lnTo>
                <a:lnTo>
                  <a:pt x="144276" y="57260"/>
                </a:lnTo>
                <a:lnTo>
                  <a:pt x="141086" y="45186"/>
                </a:lnTo>
                <a:lnTo>
                  <a:pt x="135661" y="34084"/>
                </a:lnTo>
                <a:lnTo>
                  <a:pt x="130628" y="27549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539997" y="5780115"/>
            <a:ext cx="1147445" cy="751840"/>
          </a:xfrm>
          <a:custGeom>
            <a:avLst/>
            <a:gdLst/>
            <a:ahLst/>
            <a:cxnLst/>
            <a:rect l="l" t="t" r="r" b="b"/>
            <a:pathLst>
              <a:path w="1147445" h="751840">
                <a:moveTo>
                  <a:pt x="311286" y="0"/>
                </a:moveTo>
                <a:lnTo>
                  <a:pt x="267176" y="0"/>
                </a:lnTo>
                <a:lnTo>
                  <a:pt x="221162" y="7620"/>
                </a:lnTo>
                <a:lnTo>
                  <a:pt x="177847" y="22860"/>
                </a:lnTo>
                <a:lnTo>
                  <a:pt x="137835" y="43180"/>
                </a:lnTo>
                <a:lnTo>
                  <a:pt x="101732" y="69850"/>
                </a:lnTo>
                <a:lnTo>
                  <a:pt x="70140" y="101600"/>
                </a:lnTo>
                <a:lnTo>
                  <a:pt x="43663" y="137160"/>
                </a:lnTo>
                <a:lnTo>
                  <a:pt x="22906" y="177800"/>
                </a:lnTo>
                <a:lnTo>
                  <a:pt x="8472" y="220980"/>
                </a:lnTo>
                <a:lnTo>
                  <a:pt x="966" y="266700"/>
                </a:lnTo>
                <a:lnTo>
                  <a:pt x="0" y="290830"/>
                </a:lnTo>
                <a:lnTo>
                  <a:pt x="961" y="313690"/>
                </a:lnTo>
                <a:lnTo>
                  <a:pt x="8427" y="360680"/>
                </a:lnTo>
                <a:lnTo>
                  <a:pt x="22785" y="403860"/>
                </a:lnTo>
                <a:lnTo>
                  <a:pt x="43437" y="443230"/>
                </a:lnTo>
                <a:lnTo>
                  <a:pt x="69783" y="478790"/>
                </a:lnTo>
                <a:lnTo>
                  <a:pt x="101224" y="510540"/>
                </a:lnTo>
                <a:lnTo>
                  <a:pt x="137161" y="537210"/>
                </a:lnTo>
                <a:lnTo>
                  <a:pt x="176995" y="558800"/>
                </a:lnTo>
                <a:lnTo>
                  <a:pt x="220127" y="572770"/>
                </a:lnTo>
                <a:lnTo>
                  <a:pt x="265959" y="580390"/>
                </a:lnTo>
                <a:lnTo>
                  <a:pt x="289699" y="581660"/>
                </a:lnTo>
                <a:lnTo>
                  <a:pt x="176936" y="751840"/>
                </a:lnTo>
                <a:lnTo>
                  <a:pt x="334886" y="751840"/>
                </a:lnTo>
                <a:lnTo>
                  <a:pt x="534156" y="449580"/>
                </a:lnTo>
                <a:lnTo>
                  <a:pt x="276319" y="449580"/>
                </a:lnTo>
                <a:lnTo>
                  <a:pt x="262002" y="447040"/>
                </a:lnTo>
                <a:lnTo>
                  <a:pt x="221875" y="434340"/>
                </a:lnTo>
                <a:lnTo>
                  <a:pt x="187230" y="411480"/>
                </a:lnTo>
                <a:lnTo>
                  <a:pt x="159669" y="379730"/>
                </a:lnTo>
                <a:lnTo>
                  <a:pt x="140792" y="342900"/>
                </a:lnTo>
                <a:lnTo>
                  <a:pt x="132204" y="300990"/>
                </a:lnTo>
                <a:lnTo>
                  <a:pt x="132777" y="285750"/>
                </a:lnTo>
                <a:lnTo>
                  <a:pt x="141633" y="241300"/>
                </a:lnTo>
                <a:lnTo>
                  <a:pt x="160064" y="203200"/>
                </a:lnTo>
                <a:lnTo>
                  <a:pt x="186618" y="171450"/>
                </a:lnTo>
                <a:lnTo>
                  <a:pt x="219839" y="148590"/>
                </a:lnTo>
                <a:lnTo>
                  <a:pt x="258275" y="134620"/>
                </a:lnTo>
                <a:lnTo>
                  <a:pt x="286078" y="130810"/>
                </a:lnTo>
                <a:lnTo>
                  <a:pt x="534341" y="130810"/>
                </a:lnTo>
                <a:lnTo>
                  <a:pt x="524364" y="116840"/>
                </a:lnTo>
                <a:lnTo>
                  <a:pt x="499726" y="87630"/>
                </a:lnTo>
                <a:lnTo>
                  <a:pt x="456293" y="50800"/>
                </a:lnTo>
                <a:lnTo>
                  <a:pt x="406196" y="22860"/>
                </a:lnTo>
                <a:lnTo>
                  <a:pt x="369713" y="10160"/>
                </a:lnTo>
                <a:lnTo>
                  <a:pt x="350685" y="5080"/>
                </a:lnTo>
                <a:lnTo>
                  <a:pt x="311286" y="0"/>
                </a:lnTo>
                <a:close/>
              </a:path>
              <a:path w="1147445" h="751840">
                <a:moveTo>
                  <a:pt x="718082" y="369570"/>
                </a:moveTo>
                <a:lnTo>
                  <a:pt x="571127" y="369570"/>
                </a:lnTo>
                <a:lnTo>
                  <a:pt x="576796" y="387350"/>
                </a:lnTo>
                <a:lnTo>
                  <a:pt x="600641" y="436880"/>
                </a:lnTo>
                <a:lnTo>
                  <a:pt x="633807" y="481330"/>
                </a:lnTo>
                <a:lnTo>
                  <a:pt x="675093" y="519430"/>
                </a:lnTo>
                <a:lnTo>
                  <a:pt x="706535" y="541020"/>
                </a:lnTo>
                <a:lnTo>
                  <a:pt x="758687" y="565150"/>
                </a:lnTo>
                <a:lnTo>
                  <a:pt x="796261" y="575310"/>
                </a:lnTo>
                <a:lnTo>
                  <a:pt x="855941" y="581660"/>
                </a:lnTo>
                <a:lnTo>
                  <a:pt x="879774" y="580390"/>
                </a:lnTo>
                <a:lnTo>
                  <a:pt x="925791" y="572770"/>
                </a:lnTo>
                <a:lnTo>
                  <a:pt x="969107" y="558800"/>
                </a:lnTo>
                <a:lnTo>
                  <a:pt x="1009119" y="537210"/>
                </a:lnTo>
                <a:lnTo>
                  <a:pt x="1045222" y="511810"/>
                </a:lnTo>
                <a:lnTo>
                  <a:pt x="1076813" y="480060"/>
                </a:lnTo>
                <a:lnTo>
                  <a:pt x="1099102" y="449580"/>
                </a:lnTo>
                <a:lnTo>
                  <a:pt x="841253" y="449580"/>
                </a:lnTo>
                <a:lnTo>
                  <a:pt x="826936" y="447040"/>
                </a:lnTo>
                <a:lnTo>
                  <a:pt x="786809" y="434340"/>
                </a:lnTo>
                <a:lnTo>
                  <a:pt x="752164" y="411480"/>
                </a:lnTo>
                <a:lnTo>
                  <a:pt x="724603" y="379730"/>
                </a:lnTo>
                <a:lnTo>
                  <a:pt x="718082" y="369570"/>
                </a:lnTo>
                <a:close/>
              </a:path>
              <a:path w="1147445" h="751840">
                <a:moveTo>
                  <a:pt x="534341" y="130810"/>
                </a:moveTo>
                <a:lnTo>
                  <a:pt x="286078" y="130810"/>
                </a:lnTo>
                <a:lnTo>
                  <a:pt x="316113" y="133350"/>
                </a:lnTo>
                <a:lnTo>
                  <a:pt x="330411" y="137160"/>
                </a:lnTo>
                <a:lnTo>
                  <a:pt x="369804" y="153670"/>
                </a:lnTo>
                <a:lnTo>
                  <a:pt x="402868" y="177800"/>
                </a:lnTo>
                <a:lnTo>
                  <a:pt x="428212" y="210820"/>
                </a:lnTo>
                <a:lnTo>
                  <a:pt x="444445" y="247650"/>
                </a:lnTo>
                <a:lnTo>
                  <a:pt x="450176" y="290830"/>
                </a:lnTo>
                <a:lnTo>
                  <a:pt x="449505" y="304800"/>
                </a:lnTo>
                <a:lnTo>
                  <a:pt x="439903" y="346710"/>
                </a:lnTo>
                <a:lnTo>
                  <a:pt x="420166" y="383540"/>
                </a:lnTo>
                <a:lnTo>
                  <a:pt x="391893" y="414020"/>
                </a:lnTo>
                <a:lnTo>
                  <a:pt x="356686" y="435610"/>
                </a:lnTo>
                <a:lnTo>
                  <a:pt x="301721" y="449580"/>
                </a:lnTo>
                <a:lnTo>
                  <a:pt x="534156" y="449580"/>
                </a:lnTo>
                <a:lnTo>
                  <a:pt x="558219" y="405130"/>
                </a:lnTo>
                <a:lnTo>
                  <a:pt x="571127" y="369570"/>
                </a:lnTo>
                <a:lnTo>
                  <a:pt x="718082" y="369570"/>
                </a:lnTo>
                <a:lnTo>
                  <a:pt x="701641" y="330200"/>
                </a:lnTo>
                <a:lnTo>
                  <a:pt x="697138" y="300990"/>
                </a:lnTo>
                <a:lnTo>
                  <a:pt x="697711" y="285750"/>
                </a:lnTo>
                <a:lnTo>
                  <a:pt x="706567" y="241300"/>
                </a:lnTo>
                <a:lnTo>
                  <a:pt x="714800" y="220980"/>
                </a:lnTo>
                <a:lnTo>
                  <a:pt x="573481" y="220980"/>
                </a:lnTo>
                <a:lnTo>
                  <a:pt x="561611" y="182880"/>
                </a:lnTo>
                <a:lnTo>
                  <a:pt x="535249" y="132080"/>
                </a:lnTo>
                <a:lnTo>
                  <a:pt x="534341" y="130810"/>
                </a:lnTo>
                <a:close/>
              </a:path>
              <a:path w="1147445" h="751840">
                <a:moveTo>
                  <a:pt x="1099102" y="130810"/>
                </a:moveTo>
                <a:lnTo>
                  <a:pt x="851012" y="130810"/>
                </a:lnTo>
                <a:lnTo>
                  <a:pt x="881044" y="133350"/>
                </a:lnTo>
                <a:lnTo>
                  <a:pt x="895340" y="137160"/>
                </a:lnTo>
                <a:lnTo>
                  <a:pt x="934733" y="153670"/>
                </a:lnTo>
                <a:lnTo>
                  <a:pt x="967798" y="177800"/>
                </a:lnTo>
                <a:lnTo>
                  <a:pt x="993143" y="210820"/>
                </a:lnTo>
                <a:lnTo>
                  <a:pt x="1009378" y="247650"/>
                </a:lnTo>
                <a:lnTo>
                  <a:pt x="1015110" y="290830"/>
                </a:lnTo>
                <a:lnTo>
                  <a:pt x="1014439" y="304800"/>
                </a:lnTo>
                <a:lnTo>
                  <a:pt x="1004835" y="346710"/>
                </a:lnTo>
                <a:lnTo>
                  <a:pt x="985096" y="383540"/>
                </a:lnTo>
                <a:lnTo>
                  <a:pt x="956822" y="414020"/>
                </a:lnTo>
                <a:lnTo>
                  <a:pt x="921615" y="435610"/>
                </a:lnTo>
                <a:lnTo>
                  <a:pt x="866654" y="449580"/>
                </a:lnTo>
                <a:lnTo>
                  <a:pt x="1099102" y="449580"/>
                </a:lnTo>
                <a:lnTo>
                  <a:pt x="1124045" y="403860"/>
                </a:lnTo>
                <a:lnTo>
                  <a:pt x="1138477" y="360680"/>
                </a:lnTo>
                <a:lnTo>
                  <a:pt x="1145983" y="313690"/>
                </a:lnTo>
                <a:lnTo>
                  <a:pt x="1146949" y="290830"/>
                </a:lnTo>
                <a:lnTo>
                  <a:pt x="1145983" y="266700"/>
                </a:lnTo>
                <a:lnTo>
                  <a:pt x="1138477" y="220980"/>
                </a:lnTo>
                <a:lnTo>
                  <a:pt x="1124045" y="177800"/>
                </a:lnTo>
                <a:lnTo>
                  <a:pt x="1103289" y="137160"/>
                </a:lnTo>
                <a:lnTo>
                  <a:pt x="1099102" y="130810"/>
                </a:lnTo>
                <a:close/>
              </a:path>
              <a:path w="1147445" h="751840">
                <a:moveTo>
                  <a:pt x="879774" y="0"/>
                </a:moveTo>
                <a:lnTo>
                  <a:pt x="835665" y="0"/>
                </a:lnTo>
                <a:lnTo>
                  <a:pt x="796269" y="5080"/>
                </a:lnTo>
                <a:lnTo>
                  <a:pt x="758723" y="16510"/>
                </a:lnTo>
                <a:lnTo>
                  <a:pt x="723399" y="31750"/>
                </a:lnTo>
                <a:lnTo>
                  <a:pt x="675387" y="62230"/>
                </a:lnTo>
                <a:lnTo>
                  <a:pt x="634453" y="101600"/>
                </a:lnTo>
                <a:lnTo>
                  <a:pt x="601846" y="148590"/>
                </a:lnTo>
                <a:lnTo>
                  <a:pt x="578814" y="201930"/>
                </a:lnTo>
                <a:lnTo>
                  <a:pt x="573481" y="220980"/>
                </a:lnTo>
                <a:lnTo>
                  <a:pt x="714800" y="220980"/>
                </a:lnTo>
                <a:lnTo>
                  <a:pt x="717880" y="214630"/>
                </a:lnTo>
                <a:lnTo>
                  <a:pt x="724999" y="203200"/>
                </a:lnTo>
                <a:lnTo>
                  <a:pt x="751552" y="171450"/>
                </a:lnTo>
                <a:lnTo>
                  <a:pt x="784773" y="148590"/>
                </a:lnTo>
                <a:lnTo>
                  <a:pt x="823209" y="134620"/>
                </a:lnTo>
                <a:lnTo>
                  <a:pt x="851012" y="130810"/>
                </a:lnTo>
                <a:lnTo>
                  <a:pt x="1099102" y="130810"/>
                </a:lnTo>
                <a:lnTo>
                  <a:pt x="1090728" y="118110"/>
                </a:lnTo>
                <a:lnTo>
                  <a:pt x="1061619" y="85090"/>
                </a:lnTo>
                <a:lnTo>
                  <a:pt x="1027697" y="55880"/>
                </a:lnTo>
                <a:lnTo>
                  <a:pt x="989564" y="31750"/>
                </a:lnTo>
                <a:lnTo>
                  <a:pt x="947825" y="13970"/>
                </a:lnTo>
                <a:lnTo>
                  <a:pt x="925791" y="7620"/>
                </a:lnTo>
                <a:lnTo>
                  <a:pt x="879774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267082" y="7650003"/>
            <a:ext cx="3073432" cy="759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2081478" y="5776861"/>
            <a:ext cx="0" cy="756920"/>
          </a:xfrm>
          <a:custGeom>
            <a:avLst/>
            <a:gdLst/>
            <a:ahLst/>
            <a:cxnLst/>
            <a:rect l="l" t="t" r="r" b="b"/>
            <a:pathLst>
              <a:path h="756920">
                <a:moveTo>
                  <a:pt x="0" y="0"/>
                </a:moveTo>
                <a:lnTo>
                  <a:pt x="0" y="756678"/>
                </a:lnTo>
              </a:path>
            </a:pathLst>
          </a:custGeom>
          <a:ln w="87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2156461" y="5792311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47"/>
                </a:moveTo>
                <a:lnTo>
                  <a:pt x="0" y="168347"/>
                </a:lnTo>
                <a:lnTo>
                  <a:pt x="3215" y="171120"/>
                </a:lnTo>
                <a:lnTo>
                  <a:pt x="13309" y="178637"/>
                </a:lnTo>
                <a:lnTo>
                  <a:pt x="60426" y="196989"/>
                </a:lnTo>
                <a:lnTo>
                  <a:pt x="87794" y="199192"/>
                </a:lnTo>
                <a:lnTo>
                  <a:pt x="103644" y="197220"/>
                </a:lnTo>
                <a:lnTo>
                  <a:pt x="139775" y="177701"/>
                </a:lnTo>
                <a:lnTo>
                  <a:pt x="149356" y="160774"/>
                </a:lnTo>
                <a:lnTo>
                  <a:pt x="71018" y="160774"/>
                </a:lnTo>
                <a:lnTo>
                  <a:pt x="58712" y="157763"/>
                </a:lnTo>
                <a:lnTo>
                  <a:pt x="47077" y="152860"/>
                </a:lnTo>
                <a:lnTo>
                  <a:pt x="35957" y="146256"/>
                </a:lnTo>
                <a:lnTo>
                  <a:pt x="25196" y="138147"/>
                </a:lnTo>
                <a:close/>
              </a:path>
              <a:path w="153670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2" y="71855"/>
                </a:lnTo>
                <a:lnTo>
                  <a:pt x="37943" y="106193"/>
                </a:lnTo>
                <a:lnTo>
                  <a:pt x="86665" y="122369"/>
                </a:lnTo>
                <a:lnTo>
                  <a:pt x="101775" y="128489"/>
                </a:lnTo>
                <a:lnTo>
                  <a:pt x="109090" y="134986"/>
                </a:lnTo>
                <a:lnTo>
                  <a:pt x="110998" y="142858"/>
                </a:lnTo>
                <a:lnTo>
                  <a:pt x="110347" y="147950"/>
                </a:lnTo>
                <a:lnTo>
                  <a:pt x="104579" y="155280"/>
                </a:lnTo>
                <a:lnTo>
                  <a:pt x="91865" y="159718"/>
                </a:lnTo>
                <a:lnTo>
                  <a:pt x="71018" y="160774"/>
                </a:lnTo>
                <a:lnTo>
                  <a:pt x="149356" y="160774"/>
                </a:lnTo>
                <a:lnTo>
                  <a:pt x="151769" y="154067"/>
                </a:lnTo>
                <a:lnTo>
                  <a:pt x="153365" y="139277"/>
                </a:lnTo>
                <a:lnTo>
                  <a:pt x="153362" y="138135"/>
                </a:lnTo>
                <a:lnTo>
                  <a:pt x="134812" y="100006"/>
                </a:lnTo>
                <a:lnTo>
                  <a:pt x="93175" y="81118"/>
                </a:lnTo>
                <a:lnTo>
                  <a:pt x="73170" y="75380"/>
                </a:lnTo>
                <a:lnTo>
                  <a:pt x="59182" y="69809"/>
                </a:lnTo>
                <a:lnTo>
                  <a:pt x="52086" y="63508"/>
                </a:lnTo>
                <a:lnTo>
                  <a:pt x="50114" y="55114"/>
                </a:lnTo>
                <a:lnTo>
                  <a:pt x="51357" y="48737"/>
                </a:lnTo>
                <a:lnTo>
                  <a:pt x="60100" y="40787"/>
                </a:lnTo>
                <a:lnTo>
                  <a:pt x="77824" y="37747"/>
                </a:lnTo>
                <a:lnTo>
                  <a:pt x="138059" y="37747"/>
                </a:lnTo>
                <a:lnTo>
                  <a:pt x="147039" y="24244"/>
                </a:lnTo>
                <a:lnTo>
                  <a:pt x="101941" y="2842"/>
                </a:lnTo>
                <a:lnTo>
                  <a:pt x="88744" y="719"/>
                </a:lnTo>
                <a:lnTo>
                  <a:pt x="74746" y="0"/>
                </a:lnTo>
                <a:close/>
              </a:path>
              <a:path w="153670" h="199389">
                <a:moveTo>
                  <a:pt x="138059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59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2315707" y="5795102"/>
            <a:ext cx="194945" cy="195580"/>
          </a:xfrm>
          <a:custGeom>
            <a:avLst/>
            <a:gdLst/>
            <a:ahLst/>
            <a:cxnLst/>
            <a:rect l="l" t="t" r="r" b="b"/>
            <a:pathLst>
              <a:path w="194945" h="195579">
                <a:moveTo>
                  <a:pt x="47066" y="0"/>
                </a:moveTo>
                <a:lnTo>
                  <a:pt x="0" y="0"/>
                </a:lnTo>
                <a:lnTo>
                  <a:pt x="78333" y="195173"/>
                </a:lnTo>
                <a:lnTo>
                  <a:pt x="116001" y="195173"/>
                </a:lnTo>
                <a:lnTo>
                  <a:pt x="139552" y="136486"/>
                </a:lnTo>
                <a:lnTo>
                  <a:pt x="97726" y="136486"/>
                </a:lnTo>
                <a:lnTo>
                  <a:pt x="47066" y="0"/>
                </a:lnTo>
                <a:close/>
              </a:path>
              <a:path w="194945" h="195579">
                <a:moveTo>
                  <a:pt x="194322" y="0"/>
                </a:moveTo>
                <a:lnTo>
                  <a:pt x="148374" y="0"/>
                </a:lnTo>
                <a:lnTo>
                  <a:pt x="97726" y="136486"/>
                </a:lnTo>
                <a:lnTo>
                  <a:pt x="139552" y="136486"/>
                </a:lnTo>
                <a:lnTo>
                  <a:pt x="19432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2533087" y="5970362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54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2533087" y="5910672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5" h="40639">
                <a:moveTo>
                  <a:pt x="0" y="20319"/>
                </a:moveTo>
                <a:lnTo>
                  <a:pt x="42354" y="20319"/>
                </a:lnTo>
              </a:path>
            </a:pathLst>
          </a:custGeom>
          <a:ln w="41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2533087" y="5891622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4">
                <a:moveTo>
                  <a:pt x="0" y="0"/>
                </a:moveTo>
                <a:lnTo>
                  <a:pt x="13371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2533087" y="5833202"/>
            <a:ext cx="42545" cy="39370"/>
          </a:xfrm>
          <a:custGeom>
            <a:avLst/>
            <a:gdLst/>
            <a:ahLst/>
            <a:cxnLst/>
            <a:rect l="l" t="t" r="r" b="b"/>
            <a:pathLst>
              <a:path w="42545" h="39370">
                <a:moveTo>
                  <a:pt x="0" y="19685"/>
                </a:moveTo>
                <a:lnTo>
                  <a:pt x="42354" y="19685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2533087" y="5814152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>
                <a:moveTo>
                  <a:pt x="0" y="0"/>
                </a:moveTo>
                <a:lnTo>
                  <a:pt x="146189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2723290" y="5795102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573"/>
                </a:lnTo>
                <a:lnTo>
                  <a:pt x="93018" y="70573"/>
                </a:lnTo>
                <a:lnTo>
                  <a:pt x="39306" y="0"/>
                </a:lnTo>
                <a:close/>
              </a:path>
              <a:path w="172720" h="194310">
                <a:moveTo>
                  <a:pt x="93018" y="70573"/>
                </a:moveTo>
                <a:lnTo>
                  <a:pt x="42087" y="70573"/>
                </a:lnTo>
                <a:lnTo>
                  <a:pt x="135940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18" y="70573"/>
                </a:lnTo>
                <a:close/>
              </a:path>
              <a:path w="172720" h="194310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2930000" y="5792311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69" h="199389">
                <a:moveTo>
                  <a:pt x="25196" y="138147"/>
                </a:moveTo>
                <a:lnTo>
                  <a:pt x="0" y="168347"/>
                </a:lnTo>
                <a:lnTo>
                  <a:pt x="3223" y="171128"/>
                </a:lnTo>
                <a:lnTo>
                  <a:pt x="13316" y="178642"/>
                </a:lnTo>
                <a:lnTo>
                  <a:pt x="60428" y="196990"/>
                </a:lnTo>
                <a:lnTo>
                  <a:pt x="87806" y="199191"/>
                </a:lnTo>
                <a:lnTo>
                  <a:pt x="103654" y="197218"/>
                </a:lnTo>
                <a:lnTo>
                  <a:pt x="139785" y="177698"/>
                </a:lnTo>
                <a:lnTo>
                  <a:pt x="149367" y="160774"/>
                </a:lnTo>
                <a:lnTo>
                  <a:pt x="71016" y="160774"/>
                </a:lnTo>
                <a:lnTo>
                  <a:pt x="58704" y="157763"/>
                </a:lnTo>
                <a:lnTo>
                  <a:pt x="47066" y="152860"/>
                </a:lnTo>
                <a:lnTo>
                  <a:pt x="35948" y="146256"/>
                </a:lnTo>
                <a:lnTo>
                  <a:pt x="25196" y="138147"/>
                </a:lnTo>
                <a:close/>
              </a:path>
              <a:path w="153669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7" y="71880"/>
                </a:lnTo>
                <a:lnTo>
                  <a:pt x="37960" y="106201"/>
                </a:lnTo>
                <a:lnTo>
                  <a:pt x="86693" y="122382"/>
                </a:lnTo>
                <a:lnTo>
                  <a:pt x="101792" y="128498"/>
                </a:lnTo>
                <a:lnTo>
                  <a:pt x="109103" y="134991"/>
                </a:lnTo>
                <a:lnTo>
                  <a:pt x="111010" y="142858"/>
                </a:lnTo>
                <a:lnTo>
                  <a:pt x="110356" y="147958"/>
                </a:lnTo>
                <a:lnTo>
                  <a:pt x="104581" y="155283"/>
                </a:lnTo>
                <a:lnTo>
                  <a:pt x="91862" y="159719"/>
                </a:lnTo>
                <a:lnTo>
                  <a:pt x="71016" y="160774"/>
                </a:lnTo>
                <a:lnTo>
                  <a:pt x="149367" y="160774"/>
                </a:lnTo>
                <a:lnTo>
                  <a:pt x="151781" y="154065"/>
                </a:lnTo>
                <a:lnTo>
                  <a:pt x="153377" y="139277"/>
                </a:lnTo>
                <a:lnTo>
                  <a:pt x="153375" y="138122"/>
                </a:lnTo>
                <a:lnTo>
                  <a:pt x="134813" y="100003"/>
                </a:lnTo>
                <a:lnTo>
                  <a:pt x="93168" y="81119"/>
                </a:lnTo>
                <a:lnTo>
                  <a:pt x="73163" y="75384"/>
                </a:lnTo>
                <a:lnTo>
                  <a:pt x="59172" y="69811"/>
                </a:lnTo>
                <a:lnTo>
                  <a:pt x="52074" y="63510"/>
                </a:lnTo>
                <a:lnTo>
                  <a:pt x="50101" y="55114"/>
                </a:lnTo>
                <a:lnTo>
                  <a:pt x="51352" y="48730"/>
                </a:lnTo>
                <a:lnTo>
                  <a:pt x="60111" y="40785"/>
                </a:lnTo>
                <a:lnTo>
                  <a:pt x="77824" y="37747"/>
                </a:lnTo>
                <a:lnTo>
                  <a:pt x="138060" y="37747"/>
                </a:lnTo>
                <a:lnTo>
                  <a:pt x="147035" y="24251"/>
                </a:lnTo>
                <a:lnTo>
                  <a:pt x="101945" y="2842"/>
                </a:lnTo>
                <a:lnTo>
                  <a:pt x="88746" y="719"/>
                </a:lnTo>
                <a:lnTo>
                  <a:pt x="74746" y="0"/>
                </a:lnTo>
                <a:close/>
              </a:path>
              <a:path w="153669" h="199389">
                <a:moveTo>
                  <a:pt x="138060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60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3121591" y="5795102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30" h="194310">
                <a:moveTo>
                  <a:pt x="42633" y="0"/>
                </a:moveTo>
                <a:lnTo>
                  <a:pt x="0" y="0"/>
                </a:lnTo>
                <a:lnTo>
                  <a:pt x="0" y="193802"/>
                </a:lnTo>
                <a:lnTo>
                  <a:pt x="42633" y="193802"/>
                </a:lnTo>
                <a:lnTo>
                  <a:pt x="42633" y="134531"/>
                </a:lnTo>
                <a:lnTo>
                  <a:pt x="65024" y="111290"/>
                </a:lnTo>
                <a:lnTo>
                  <a:pt x="115337" y="111290"/>
                </a:lnTo>
                <a:lnTo>
                  <a:pt x="95689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30" h="194310">
                <a:moveTo>
                  <a:pt x="115337" y="111290"/>
                </a:moveTo>
                <a:lnTo>
                  <a:pt x="65024" y="111290"/>
                </a:lnTo>
                <a:lnTo>
                  <a:pt x="125120" y="193802"/>
                </a:lnTo>
                <a:lnTo>
                  <a:pt x="176326" y="193802"/>
                </a:lnTo>
                <a:lnTo>
                  <a:pt x="115337" y="111290"/>
                </a:lnTo>
                <a:close/>
              </a:path>
              <a:path w="176530" h="194310">
                <a:moveTo>
                  <a:pt x="172732" y="0"/>
                </a:moveTo>
                <a:lnTo>
                  <a:pt x="121221" y="0"/>
                </a:lnTo>
                <a:lnTo>
                  <a:pt x="42633" y="84709"/>
                </a:lnTo>
                <a:lnTo>
                  <a:pt x="95689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2193010" y="606679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2263186" y="606679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19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624"/>
                </a:lnTo>
                <a:lnTo>
                  <a:pt x="93061" y="70624"/>
                </a:lnTo>
                <a:lnTo>
                  <a:pt x="39319" y="0"/>
                </a:lnTo>
                <a:close/>
              </a:path>
              <a:path w="172720" h="194310">
                <a:moveTo>
                  <a:pt x="93061" y="70624"/>
                </a:moveTo>
                <a:lnTo>
                  <a:pt x="42087" y="70624"/>
                </a:lnTo>
                <a:lnTo>
                  <a:pt x="135928" y="193802"/>
                </a:lnTo>
                <a:lnTo>
                  <a:pt x="172186" y="193802"/>
                </a:lnTo>
                <a:lnTo>
                  <a:pt x="172186" y="119329"/>
                </a:lnTo>
                <a:lnTo>
                  <a:pt x="130124" y="119329"/>
                </a:lnTo>
                <a:lnTo>
                  <a:pt x="93061" y="70624"/>
                </a:lnTo>
                <a:close/>
              </a:path>
              <a:path w="172720" h="194310">
                <a:moveTo>
                  <a:pt x="172186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86" y="119329"/>
                </a:lnTo>
                <a:lnTo>
                  <a:pt x="1721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2469172" y="6064038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34"/>
                </a:moveTo>
                <a:lnTo>
                  <a:pt x="0" y="168309"/>
                </a:lnTo>
                <a:lnTo>
                  <a:pt x="3230" y="171094"/>
                </a:lnTo>
                <a:lnTo>
                  <a:pt x="13327" y="178609"/>
                </a:lnTo>
                <a:lnTo>
                  <a:pt x="60437" y="196973"/>
                </a:lnTo>
                <a:lnTo>
                  <a:pt x="87805" y="199178"/>
                </a:lnTo>
                <a:lnTo>
                  <a:pt x="103654" y="197203"/>
                </a:lnTo>
                <a:lnTo>
                  <a:pt x="139772" y="177681"/>
                </a:lnTo>
                <a:lnTo>
                  <a:pt x="149351" y="160737"/>
                </a:lnTo>
                <a:lnTo>
                  <a:pt x="71024" y="160737"/>
                </a:lnTo>
                <a:lnTo>
                  <a:pt x="58710" y="157729"/>
                </a:lnTo>
                <a:lnTo>
                  <a:pt x="47069" y="152829"/>
                </a:lnTo>
                <a:lnTo>
                  <a:pt x="35949" y="146232"/>
                </a:lnTo>
                <a:lnTo>
                  <a:pt x="25196" y="138134"/>
                </a:lnTo>
                <a:close/>
              </a:path>
              <a:path w="153670" h="199389">
                <a:moveTo>
                  <a:pt x="74754" y="0"/>
                </a:moveTo>
                <a:lnTo>
                  <a:pt x="31935" y="12130"/>
                </a:lnTo>
                <a:lnTo>
                  <a:pt x="9391" y="44196"/>
                </a:lnTo>
                <a:lnTo>
                  <a:pt x="7734" y="58404"/>
                </a:lnTo>
                <a:lnTo>
                  <a:pt x="8863" y="71853"/>
                </a:lnTo>
                <a:lnTo>
                  <a:pt x="37947" y="106178"/>
                </a:lnTo>
                <a:lnTo>
                  <a:pt x="86667" y="122350"/>
                </a:lnTo>
                <a:lnTo>
                  <a:pt x="101776" y="128470"/>
                </a:lnTo>
                <a:lnTo>
                  <a:pt x="109090" y="134964"/>
                </a:lnTo>
                <a:lnTo>
                  <a:pt x="110998" y="142846"/>
                </a:lnTo>
                <a:lnTo>
                  <a:pt x="110348" y="147917"/>
                </a:lnTo>
                <a:lnTo>
                  <a:pt x="104581" y="155251"/>
                </a:lnTo>
                <a:lnTo>
                  <a:pt x="91869" y="159685"/>
                </a:lnTo>
                <a:lnTo>
                  <a:pt x="71024" y="160737"/>
                </a:lnTo>
                <a:lnTo>
                  <a:pt x="149351" y="160737"/>
                </a:lnTo>
                <a:lnTo>
                  <a:pt x="151758" y="154038"/>
                </a:lnTo>
                <a:lnTo>
                  <a:pt x="153352" y="139239"/>
                </a:lnTo>
                <a:lnTo>
                  <a:pt x="153350" y="138102"/>
                </a:lnTo>
                <a:lnTo>
                  <a:pt x="134800" y="99988"/>
                </a:lnTo>
                <a:lnTo>
                  <a:pt x="93158" y="81095"/>
                </a:lnTo>
                <a:lnTo>
                  <a:pt x="73149" y="75353"/>
                </a:lnTo>
                <a:lnTo>
                  <a:pt x="59164" y="69792"/>
                </a:lnTo>
                <a:lnTo>
                  <a:pt x="52079" y="63489"/>
                </a:lnTo>
                <a:lnTo>
                  <a:pt x="50114" y="55076"/>
                </a:lnTo>
                <a:lnTo>
                  <a:pt x="51364" y="48703"/>
                </a:lnTo>
                <a:lnTo>
                  <a:pt x="60116" y="40748"/>
                </a:lnTo>
                <a:lnTo>
                  <a:pt x="77823" y="37710"/>
                </a:lnTo>
                <a:lnTo>
                  <a:pt x="138077" y="37710"/>
                </a:lnTo>
                <a:lnTo>
                  <a:pt x="147044" y="24245"/>
                </a:lnTo>
                <a:lnTo>
                  <a:pt x="101951" y="2835"/>
                </a:lnTo>
                <a:lnTo>
                  <a:pt x="88753" y="716"/>
                </a:lnTo>
                <a:lnTo>
                  <a:pt x="74754" y="0"/>
                </a:lnTo>
                <a:close/>
              </a:path>
              <a:path w="153670" h="199389">
                <a:moveTo>
                  <a:pt x="138077" y="37710"/>
                </a:moveTo>
                <a:lnTo>
                  <a:pt x="77823" y="37710"/>
                </a:lnTo>
                <a:lnTo>
                  <a:pt x="89512" y="39433"/>
                </a:lnTo>
                <a:lnTo>
                  <a:pt x="101347" y="43313"/>
                </a:lnTo>
                <a:lnTo>
                  <a:pt x="113310" y="49155"/>
                </a:lnTo>
                <a:lnTo>
                  <a:pt x="125387" y="56765"/>
                </a:lnTo>
                <a:lnTo>
                  <a:pt x="138077" y="3771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2633008" y="6065431"/>
            <a:ext cx="205740" cy="195580"/>
          </a:xfrm>
          <a:custGeom>
            <a:avLst/>
            <a:gdLst/>
            <a:ahLst/>
            <a:cxnLst/>
            <a:rect l="l" t="t" r="r" b="b"/>
            <a:pathLst>
              <a:path w="205740" h="195579">
                <a:moveTo>
                  <a:pt x="122364" y="0"/>
                </a:moveTo>
                <a:lnTo>
                  <a:pt x="83045" y="0"/>
                </a:lnTo>
                <a:lnTo>
                  <a:pt x="0" y="195160"/>
                </a:lnTo>
                <a:lnTo>
                  <a:pt x="43472" y="195160"/>
                </a:lnTo>
                <a:lnTo>
                  <a:pt x="61175" y="151688"/>
                </a:lnTo>
                <a:lnTo>
                  <a:pt x="186911" y="151688"/>
                </a:lnTo>
                <a:lnTo>
                  <a:pt x="170893" y="114046"/>
                </a:lnTo>
                <a:lnTo>
                  <a:pt x="76403" y="114046"/>
                </a:lnTo>
                <a:lnTo>
                  <a:pt x="102158" y="51206"/>
                </a:lnTo>
                <a:lnTo>
                  <a:pt x="144153" y="51206"/>
                </a:lnTo>
                <a:lnTo>
                  <a:pt x="122364" y="0"/>
                </a:lnTo>
                <a:close/>
              </a:path>
              <a:path w="205740" h="195579">
                <a:moveTo>
                  <a:pt x="186911" y="151688"/>
                </a:moveTo>
                <a:lnTo>
                  <a:pt x="143141" y="151688"/>
                </a:lnTo>
                <a:lnTo>
                  <a:pt x="160845" y="195160"/>
                </a:lnTo>
                <a:lnTo>
                  <a:pt x="205409" y="195160"/>
                </a:lnTo>
                <a:lnTo>
                  <a:pt x="186911" y="151688"/>
                </a:lnTo>
                <a:close/>
              </a:path>
              <a:path w="205740" h="195579">
                <a:moveTo>
                  <a:pt x="144153" y="51206"/>
                </a:moveTo>
                <a:lnTo>
                  <a:pt x="102158" y="51206"/>
                </a:lnTo>
                <a:lnTo>
                  <a:pt x="127889" y="114046"/>
                </a:lnTo>
                <a:lnTo>
                  <a:pt x="170893" y="114046"/>
                </a:lnTo>
                <a:lnTo>
                  <a:pt x="144153" y="512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2861473" y="6066794"/>
            <a:ext cx="194310" cy="194310"/>
          </a:xfrm>
          <a:custGeom>
            <a:avLst/>
            <a:gdLst/>
            <a:ahLst/>
            <a:cxnLst/>
            <a:rect l="l" t="t" r="r" b="b"/>
            <a:pathLst>
              <a:path w="194309" h="194310">
                <a:moveTo>
                  <a:pt x="45948" y="0"/>
                </a:moveTo>
                <a:lnTo>
                  <a:pt x="0" y="0"/>
                </a:lnTo>
                <a:lnTo>
                  <a:pt x="0" y="193802"/>
                </a:lnTo>
                <a:lnTo>
                  <a:pt x="41808" y="193802"/>
                </a:lnTo>
                <a:lnTo>
                  <a:pt x="41808" y="68122"/>
                </a:lnTo>
                <a:lnTo>
                  <a:pt x="88291" y="68122"/>
                </a:lnTo>
                <a:lnTo>
                  <a:pt x="45948" y="0"/>
                </a:lnTo>
                <a:close/>
              </a:path>
              <a:path w="194309" h="194310">
                <a:moveTo>
                  <a:pt x="193776" y="67297"/>
                </a:moveTo>
                <a:lnTo>
                  <a:pt x="151409" y="67297"/>
                </a:lnTo>
                <a:lnTo>
                  <a:pt x="151409" y="193802"/>
                </a:lnTo>
                <a:lnTo>
                  <a:pt x="193776" y="193802"/>
                </a:lnTo>
                <a:lnTo>
                  <a:pt x="193776" y="67297"/>
                </a:lnTo>
                <a:close/>
              </a:path>
              <a:path w="194309" h="194310">
                <a:moveTo>
                  <a:pt x="88291" y="68122"/>
                </a:moveTo>
                <a:lnTo>
                  <a:pt x="41808" y="68122"/>
                </a:lnTo>
                <a:lnTo>
                  <a:pt x="95783" y="150050"/>
                </a:lnTo>
                <a:lnTo>
                  <a:pt x="96888" y="150050"/>
                </a:lnTo>
                <a:lnTo>
                  <a:pt x="141753" y="81953"/>
                </a:lnTo>
                <a:lnTo>
                  <a:pt x="96888" y="81953"/>
                </a:lnTo>
                <a:lnTo>
                  <a:pt x="88291" y="68122"/>
                </a:lnTo>
                <a:close/>
              </a:path>
              <a:path w="194309" h="194310">
                <a:moveTo>
                  <a:pt x="193776" y="0"/>
                </a:moveTo>
                <a:lnTo>
                  <a:pt x="147828" y="0"/>
                </a:lnTo>
                <a:lnTo>
                  <a:pt x="96888" y="81953"/>
                </a:lnTo>
                <a:lnTo>
                  <a:pt x="141753" y="81953"/>
                </a:lnTo>
                <a:lnTo>
                  <a:pt x="151409" y="67297"/>
                </a:lnTo>
                <a:lnTo>
                  <a:pt x="193776" y="67297"/>
                </a:lnTo>
                <a:lnTo>
                  <a:pt x="19377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3100335" y="624141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>
                <a:moveTo>
                  <a:pt x="0" y="0"/>
                </a:moveTo>
                <a:lnTo>
                  <a:pt x="139242" y="0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3121659" y="606679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3291165" y="606679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3361344" y="606679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19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75" y="193802"/>
                </a:lnTo>
                <a:lnTo>
                  <a:pt x="42075" y="70624"/>
                </a:lnTo>
                <a:lnTo>
                  <a:pt x="93041" y="70624"/>
                </a:lnTo>
                <a:lnTo>
                  <a:pt x="39306" y="0"/>
                </a:lnTo>
                <a:close/>
              </a:path>
              <a:path w="172719" h="194310">
                <a:moveTo>
                  <a:pt x="93041" y="70624"/>
                </a:moveTo>
                <a:lnTo>
                  <a:pt x="42075" y="70624"/>
                </a:lnTo>
                <a:lnTo>
                  <a:pt x="135928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098" y="119329"/>
                </a:lnTo>
                <a:lnTo>
                  <a:pt x="93041" y="70624"/>
                </a:lnTo>
                <a:close/>
              </a:path>
              <a:path w="172719" h="194310">
                <a:moveTo>
                  <a:pt x="172199" y="0"/>
                </a:moveTo>
                <a:lnTo>
                  <a:pt x="130098" y="0"/>
                </a:lnTo>
                <a:lnTo>
                  <a:pt x="130098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3566567" y="6063522"/>
            <a:ext cx="184785" cy="200025"/>
          </a:xfrm>
          <a:custGeom>
            <a:avLst/>
            <a:gdLst/>
            <a:ahLst/>
            <a:cxnLst/>
            <a:rect l="l" t="t" r="r" b="b"/>
            <a:pathLst>
              <a:path w="184784" h="200025">
                <a:moveTo>
                  <a:pt x="97897" y="0"/>
                </a:moveTo>
                <a:lnTo>
                  <a:pt x="55449" y="10339"/>
                </a:lnTo>
                <a:lnTo>
                  <a:pt x="23093" y="35649"/>
                </a:lnTo>
                <a:lnTo>
                  <a:pt x="3924" y="71905"/>
                </a:lnTo>
                <a:lnTo>
                  <a:pt x="0" y="100168"/>
                </a:lnTo>
                <a:lnTo>
                  <a:pt x="5" y="101849"/>
                </a:lnTo>
                <a:lnTo>
                  <a:pt x="7946" y="141163"/>
                </a:lnTo>
                <a:lnTo>
                  <a:pt x="30442" y="172297"/>
                </a:lnTo>
                <a:lnTo>
                  <a:pt x="66709" y="192655"/>
                </a:lnTo>
                <a:lnTo>
                  <a:pt x="115965" y="199644"/>
                </a:lnTo>
                <a:lnTo>
                  <a:pt x="129816" y="197360"/>
                </a:lnTo>
                <a:lnTo>
                  <a:pt x="165556" y="183225"/>
                </a:lnTo>
                <a:lnTo>
                  <a:pt x="184632" y="169662"/>
                </a:lnTo>
                <a:lnTo>
                  <a:pt x="184632" y="160833"/>
                </a:lnTo>
                <a:lnTo>
                  <a:pt x="92931" y="160833"/>
                </a:lnTo>
                <a:lnTo>
                  <a:pt x="79355" y="156926"/>
                </a:lnTo>
                <a:lnTo>
                  <a:pt x="50708" y="128981"/>
                </a:lnTo>
                <a:lnTo>
                  <a:pt x="44564" y="100168"/>
                </a:lnTo>
                <a:lnTo>
                  <a:pt x="45355" y="89511"/>
                </a:lnTo>
                <a:lnTo>
                  <a:pt x="64742" y="53823"/>
                </a:lnTo>
                <a:lnTo>
                  <a:pt x="104472" y="39388"/>
                </a:lnTo>
                <a:lnTo>
                  <a:pt x="161990" y="39388"/>
                </a:lnTo>
                <a:lnTo>
                  <a:pt x="171952" y="21883"/>
                </a:lnTo>
                <a:lnTo>
                  <a:pt x="128485" y="2495"/>
                </a:lnTo>
                <a:lnTo>
                  <a:pt x="114214" y="616"/>
                </a:lnTo>
                <a:lnTo>
                  <a:pt x="97897" y="0"/>
                </a:lnTo>
                <a:close/>
              </a:path>
              <a:path w="184784" h="200025">
                <a:moveTo>
                  <a:pt x="184632" y="85500"/>
                </a:moveTo>
                <a:lnTo>
                  <a:pt x="100469" y="85500"/>
                </a:lnTo>
                <a:lnTo>
                  <a:pt x="100469" y="122330"/>
                </a:lnTo>
                <a:lnTo>
                  <a:pt x="143395" y="122330"/>
                </a:lnTo>
                <a:lnTo>
                  <a:pt x="142653" y="150525"/>
                </a:lnTo>
                <a:lnTo>
                  <a:pt x="133912" y="155375"/>
                </a:lnTo>
                <a:lnTo>
                  <a:pt x="123235" y="158757"/>
                </a:lnTo>
                <a:lnTo>
                  <a:pt x="109836" y="160601"/>
                </a:lnTo>
                <a:lnTo>
                  <a:pt x="92931" y="160833"/>
                </a:lnTo>
                <a:lnTo>
                  <a:pt x="184632" y="160833"/>
                </a:lnTo>
                <a:lnTo>
                  <a:pt x="184632" y="85500"/>
                </a:lnTo>
                <a:close/>
              </a:path>
              <a:path w="184784" h="200025">
                <a:moveTo>
                  <a:pt x="161990" y="39388"/>
                </a:moveTo>
                <a:lnTo>
                  <a:pt x="104472" y="39388"/>
                </a:lnTo>
                <a:lnTo>
                  <a:pt x="118145" y="41168"/>
                </a:lnTo>
                <a:lnTo>
                  <a:pt x="129884" y="45112"/>
                </a:lnTo>
                <a:lnTo>
                  <a:pt x="140518" y="51076"/>
                </a:lnTo>
                <a:lnTo>
                  <a:pt x="150876" y="58918"/>
                </a:lnTo>
                <a:lnTo>
                  <a:pt x="161990" y="3938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3778642" y="6064038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69" h="199389">
                <a:moveTo>
                  <a:pt x="25171" y="138134"/>
                </a:moveTo>
                <a:lnTo>
                  <a:pt x="0" y="168309"/>
                </a:lnTo>
                <a:lnTo>
                  <a:pt x="3229" y="171093"/>
                </a:lnTo>
                <a:lnTo>
                  <a:pt x="13326" y="178609"/>
                </a:lnTo>
                <a:lnTo>
                  <a:pt x="60436" y="196973"/>
                </a:lnTo>
                <a:lnTo>
                  <a:pt x="87803" y="199179"/>
                </a:lnTo>
                <a:lnTo>
                  <a:pt x="103652" y="197205"/>
                </a:lnTo>
                <a:lnTo>
                  <a:pt x="139770" y="177684"/>
                </a:lnTo>
                <a:lnTo>
                  <a:pt x="149351" y="160737"/>
                </a:lnTo>
                <a:lnTo>
                  <a:pt x="71022" y="160737"/>
                </a:lnTo>
                <a:lnTo>
                  <a:pt x="58721" y="157729"/>
                </a:lnTo>
                <a:lnTo>
                  <a:pt x="47081" y="152829"/>
                </a:lnTo>
                <a:lnTo>
                  <a:pt x="35949" y="146232"/>
                </a:lnTo>
                <a:lnTo>
                  <a:pt x="25171" y="138134"/>
                </a:lnTo>
                <a:close/>
              </a:path>
              <a:path w="153669" h="199389">
                <a:moveTo>
                  <a:pt x="74754" y="0"/>
                </a:moveTo>
                <a:lnTo>
                  <a:pt x="31935" y="12130"/>
                </a:lnTo>
                <a:lnTo>
                  <a:pt x="9391" y="44196"/>
                </a:lnTo>
                <a:lnTo>
                  <a:pt x="7734" y="58404"/>
                </a:lnTo>
                <a:lnTo>
                  <a:pt x="8869" y="71880"/>
                </a:lnTo>
                <a:lnTo>
                  <a:pt x="37967" y="106187"/>
                </a:lnTo>
                <a:lnTo>
                  <a:pt x="86699" y="122363"/>
                </a:lnTo>
                <a:lnTo>
                  <a:pt x="101794" y="128479"/>
                </a:lnTo>
                <a:lnTo>
                  <a:pt x="109111" y="134969"/>
                </a:lnTo>
                <a:lnTo>
                  <a:pt x="111023" y="142846"/>
                </a:lnTo>
                <a:lnTo>
                  <a:pt x="110367" y="147932"/>
                </a:lnTo>
                <a:lnTo>
                  <a:pt x="104587" y="155258"/>
                </a:lnTo>
                <a:lnTo>
                  <a:pt x="91864" y="159686"/>
                </a:lnTo>
                <a:lnTo>
                  <a:pt x="71022" y="160737"/>
                </a:lnTo>
                <a:lnTo>
                  <a:pt x="149351" y="160737"/>
                </a:lnTo>
                <a:lnTo>
                  <a:pt x="151757" y="154039"/>
                </a:lnTo>
                <a:lnTo>
                  <a:pt x="153352" y="139239"/>
                </a:lnTo>
                <a:lnTo>
                  <a:pt x="153350" y="138117"/>
                </a:lnTo>
                <a:lnTo>
                  <a:pt x="134813" y="99992"/>
                </a:lnTo>
                <a:lnTo>
                  <a:pt x="93176" y="81098"/>
                </a:lnTo>
                <a:lnTo>
                  <a:pt x="73165" y="75357"/>
                </a:lnTo>
                <a:lnTo>
                  <a:pt x="59177" y="69794"/>
                </a:lnTo>
                <a:lnTo>
                  <a:pt x="52084" y="63490"/>
                </a:lnTo>
                <a:lnTo>
                  <a:pt x="50114" y="55076"/>
                </a:lnTo>
                <a:lnTo>
                  <a:pt x="51366" y="48692"/>
                </a:lnTo>
                <a:lnTo>
                  <a:pt x="60117" y="40745"/>
                </a:lnTo>
                <a:lnTo>
                  <a:pt x="77844" y="37711"/>
                </a:lnTo>
                <a:lnTo>
                  <a:pt x="138088" y="37711"/>
                </a:lnTo>
                <a:lnTo>
                  <a:pt x="147041" y="24252"/>
                </a:lnTo>
                <a:lnTo>
                  <a:pt x="101960" y="2835"/>
                </a:lnTo>
                <a:lnTo>
                  <a:pt x="88756" y="717"/>
                </a:lnTo>
                <a:lnTo>
                  <a:pt x="74754" y="0"/>
                </a:lnTo>
                <a:close/>
              </a:path>
              <a:path w="153669" h="199389">
                <a:moveTo>
                  <a:pt x="138088" y="37711"/>
                </a:moveTo>
                <a:lnTo>
                  <a:pt x="77844" y="37711"/>
                </a:lnTo>
                <a:lnTo>
                  <a:pt x="89529" y="39437"/>
                </a:lnTo>
                <a:lnTo>
                  <a:pt x="101361" y="43317"/>
                </a:lnTo>
                <a:lnTo>
                  <a:pt x="113327" y="49158"/>
                </a:lnTo>
                <a:lnTo>
                  <a:pt x="125412" y="56765"/>
                </a:lnTo>
                <a:lnTo>
                  <a:pt x="138088" y="377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2171964" y="6338504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29" h="194309">
                <a:moveTo>
                  <a:pt x="42633" y="0"/>
                </a:moveTo>
                <a:lnTo>
                  <a:pt x="0" y="0"/>
                </a:lnTo>
                <a:lnTo>
                  <a:pt x="0" y="193776"/>
                </a:lnTo>
                <a:lnTo>
                  <a:pt x="42633" y="193776"/>
                </a:lnTo>
                <a:lnTo>
                  <a:pt x="42633" y="134556"/>
                </a:lnTo>
                <a:lnTo>
                  <a:pt x="65049" y="111290"/>
                </a:lnTo>
                <a:lnTo>
                  <a:pt x="115345" y="111290"/>
                </a:lnTo>
                <a:lnTo>
                  <a:pt x="95690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29" h="194309">
                <a:moveTo>
                  <a:pt x="115345" y="111290"/>
                </a:moveTo>
                <a:lnTo>
                  <a:pt x="65049" y="111290"/>
                </a:lnTo>
                <a:lnTo>
                  <a:pt x="125133" y="193776"/>
                </a:lnTo>
                <a:lnTo>
                  <a:pt x="176339" y="193776"/>
                </a:lnTo>
                <a:lnTo>
                  <a:pt x="115345" y="111290"/>
                </a:lnTo>
                <a:close/>
              </a:path>
              <a:path w="176529" h="194309">
                <a:moveTo>
                  <a:pt x="172732" y="0"/>
                </a:moveTo>
                <a:lnTo>
                  <a:pt x="121246" y="0"/>
                </a:lnTo>
                <a:lnTo>
                  <a:pt x="42633" y="84709"/>
                </a:lnTo>
                <a:lnTo>
                  <a:pt x="95690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2344272" y="6335288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59">
                <a:moveTo>
                  <a:pt x="97945" y="0"/>
                </a:moveTo>
                <a:lnTo>
                  <a:pt x="55337" y="10697"/>
                </a:lnTo>
                <a:lnTo>
                  <a:pt x="22950" y="36026"/>
                </a:lnTo>
                <a:lnTo>
                  <a:pt x="3806" y="72073"/>
                </a:lnTo>
                <a:lnTo>
                  <a:pt x="0" y="103441"/>
                </a:lnTo>
                <a:lnTo>
                  <a:pt x="205" y="108767"/>
                </a:lnTo>
                <a:lnTo>
                  <a:pt x="11552" y="147678"/>
                </a:lnTo>
                <a:lnTo>
                  <a:pt x="37609" y="178100"/>
                </a:lnTo>
                <a:lnTo>
                  <a:pt x="76195" y="196458"/>
                </a:lnTo>
                <a:lnTo>
                  <a:pt x="107802" y="200228"/>
                </a:lnTo>
                <a:lnTo>
                  <a:pt x="122954" y="198534"/>
                </a:lnTo>
                <a:lnTo>
                  <a:pt x="162495" y="182533"/>
                </a:lnTo>
                <a:lnTo>
                  <a:pt x="185712" y="160219"/>
                </a:lnTo>
                <a:lnTo>
                  <a:pt x="93284" y="160219"/>
                </a:lnTo>
                <a:lnTo>
                  <a:pt x="79593" y="156202"/>
                </a:lnTo>
                <a:lnTo>
                  <a:pt x="50677" y="127958"/>
                </a:lnTo>
                <a:lnTo>
                  <a:pt x="44526" y="96764"/>
                </a:lnTo>
                <a:lnTo>
                  <a:pt x="46447" y="83531"/>
                </a:lnTo>
                <a:lnTo>
                  <a:pt x="68124" y="51975"/>
                </a:lnTo>
                <a:lnTo>
                  <a:pt x="112521" y="40008"/>
                </a:lnTo>
                <a:lnTo>
                  <a:pt x="185973" y="40008"/>
                </a:lnTo>
                <a:lnTo>
                  <a:pt x="178344" y="31091"/>
                </a:lnTo>
                <a:lnTo>
                  <a:pt x="143690" y="8323"/>
                </a:lnTo>
                <a:lnTo>
                  <a:pt x="114291" y="948"/>
                </a:lnTo>
                <a:lnTo>
                  <a:pt x="97945" y="0"/>
                </a:lnTo>
                <a:close/>
              </a:path>
              <a:path w="206375" h="200659">
                <a:moveTo>
                  <a:pt x="185973" y="40008"/>
                </a:moveTo>
                <a:lnTo>
                  <a:pt x="112521" y="40008"/>
                </a:lnTo>
                <a:lnTo>
                  <a:pt x="126209" y="44028"/>
                </a:lnTo>
                <a:lnTo>
                  <a:pt x="138065" y="51047"/>
                </a:lnTo>
                <a:lnTo>
                  <a:pt x="147796" y="60615"/>
                </a:lnTo>
                <a:lnTo>
                  <a:pt x="155108" y="72284"/>
                </a:lnTo>
                <a:lnTo>
                  <a:pt x="159710" y="85604"/>
                </a:lnTo>
                <a:lnTo>
                  <a:pt x="161309" y="100125"/>
                </a:lnTo>
                <a:lnTo>
                  <a:pt x="161254" y="103441"/>
                </a:lnTo>
                <a:lnTo>
                  <a:pt x="147492" y="139437"/>
                </a:lnTo>
                <a:lnTo>
                  <a:pt x="110513" y="158991"/>
                </a:lnTo>
                <a:lnTo>
                  <a:pt x="93284" y="160219"/>
                </a:lnTo>
                <a:lnTo>
                  <a:pt x="185712" y="160219"/>
                </a:lnTo>
                <a:lnTo>
                  <a:pt x="204876" y="114454"/>
                </a:lnTo>
                <a:lnTo>
                  <a:pt x="205836" y="100671"/>
                </a:lnTo>
                <a:lnTo>
                  <a:pt x="205752" y="96764"/>
                </a:lnTo>
                <a:lnTo>
                  <a:pt x="194213" y="52532"/>
                </a:lnTo>
                <a:lnTo>
                  <a:pt x="187023" y="41235"/>
                </a:lnTo>
                <a:lnTo>
                  <a:pt x="185973" y="400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2582597" y="633850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09">
                <a:moveTo>
                  <a:pt x="39306" y="0"/>
                </a:moveTo>
                <a:lnTo>
                  <a:pt x="0" y="0"/>
                </a:lnTo>
                <a:lnTo>
                  <a:pt x="0" y="193776"/>
                </a:lnTo>
                <a:lnTo>
                  <a:pt x="42087" y="193776"/>
                </a:lnTo>
                <a:lnTo>
                  <a:pt x="42087" y="70599"/>
                </a:lnTo>
                <a:lnTo>
                  <a:pt x="93037" y="70599"/>
                </a:lnTo>
                <a:lnTo>
                  <a:pt x="39306" y="0"/>
                </a:lnTo>
                <a:close/>
              </a:path>
              <a:path w="172720" h="194309">
                <a:moveTo>
                  <a:pt x="93037" y="70599"/>
                </a:moveTo>
                <a:lnTo>
                  <a:pt x="42087" y="70599"/>
                </a:lnTo>
                <a:lnTo>
                  <a:pt x="135940" y="193776"/>
                </a:lnTo>
                <a:lnTo>
                  <a:pt x="172199" y="193776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37" y="70599"/>
                </a:lnTo>
                <a:close/>
              </a:path>
              <a:path w="172720" h="194309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2864684" y="6377831"/>
            <a:ext cx="0" cy="154940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0"/>
                </a:moveTo>
                <a:lnTo>
                  <a:pt x="0" y="154457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2784401" y="6358171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4">
                <a:moveTo>
                  <a:pt x="0" y="0"/>
                </a:moveTo>
                <a:lnTo>
                  <a:pt x="160566" y="0"/>
                </a:lnTo>
              </a:path>
            </a:pathLst>
          </a:custGeom>
          <a:ln w="4058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2974566" y="6338499"/>
            <a:ext cx="167640" cy="194310"/>
          </a:xfrm>
          <a:custGeom>
            <a:avLst/>
            <a:gdLst/>
            <a:ahLst/>
            <a:cxnLst/>
            <a:rect l="l" t="t" r="r" b="b"/>
            <a:pathLst>
              <a:path w="167640" h="194309">
                <a:moveTo>
                  <a:pt x="88582" y="0"/>
                </a:moveTo>
                <a:lnTo>
                  <a:pt x="0" y="0"/>
                </a:lnTo>
                <a:lnTo>
                  <a:pt x="0" y="193789"/>
                </a:lnTo>
                <a:lnTo>
                  <a:pt x="42633" y="193789"/>
                </a:lnTo>
                <a:lnTo>
                  <a:pt x="42633" y="131800"/>
                </a:lnTo>
                <a:lnTo>
                  <a:pt x="135280" y="131800"/>
                </a:lnTo>
                <a:lnTo>
                  <a:pt x="129384" y="120462"/>
                </a:lnTo>
                <a:lnTo>
                  <a:pt x="140241" y="113282"/>
                </a:lnTo>
                <a:lnTo>
                  <a:pt x="149188" y="104135"/>
                </a:lnTo>
                <a:lnTo>
                  <a:pt x="155249" y="94119"/>
                </a:lnTo>
                <a:lnTo>
                  <a:pt x="42633" y="94119"/>
                </a:lnTo>
                <a:lnTo>
                  <a:pt x="42633" y="38493"/>
                </a:lnTo>
                <a:lnTo>
                  <a:pt x="156510" y="38493"/>
                </a:lnTo>
                <a:lnTo>
                  <a:pt x="155850" y="36640"/>
                </a:lnTo>
                <a:lnTo>
                  <a:pt x="128708" y="8141"/>
                </a:lnTo>
                <a:lnTo>
                  <a:pt x="103513" y="925"/>
                </a:lnTo>
                <a:lnTo>
                  <a:pt x="88582" y="0"/>
                </a:lnTo>
                <a:close/>
              </a:path>
              <a:path w="167640" h="194309">
                <a:moveTo>
                  <a:pt x="135280" y="131800"/>
                </a:moveTo>
                <a:lnTo>
                  <a:pt x="76149" y="131800"/>
                </a:lnTo>
                <a:lnTo>
                  <a:pt x="117665" y="193789"/>
                </a:lnTo>
                <a:lnTo>
                  <a:pt x="167513" y="193789"/>
                </a:lnTo>
                <a:lnTo>
                  <a:pt x="135280" y="131800"/>
                </a:lnTo>
                <a:close/>
              </a:path>
              <a:path w="167640" h="194309">
                <a:moveTo>
                  <a:pt x="156510" y="38493"/>
                </a:moveTo>
                <a:lnTo>
                  <a:pt x="42633" y="38493"/>
                </a:lnTo>
                <a:lnTo>
                  <a:pt x="92292" y="38920"/>
                </a:lnTo>
                <a:lnTo>
                  <a:pt x="106380" y="43323"/>
                </a:lnTo>
                <a:lnTo>
                  <a:pt x="115346" y="52431"/>
                </a:lnTo>
                <a:lnTo>
                  <a:pt x="118491" y="66167"/>
                </a:lnTo>
                <a:lnTo>
                  <a:pt x="118092" y="71748"/>
                </a:lnTo>
                <a:lnTo>
                  <a:pt x="112858" y="83563"/>
                </a:lnTo>
                <a:lnTo>
                  <a:pt x="101940" y="91326"/>
                </a:lnTo>
                <a:lnTo>
                  <a:pt x="85826" y="94119"/>
                </a:lnTo>
                <a:lnTo>
                  <a:pt x="155249" y="94119"/>
                </a:lnTo>
                <a:lnTo>
                  <a:pt x="155937" y="92982"/>
                </a:lnTo>
                <a:lnTo>
                  <a:pt x="160198" y="79784"/>
                </a:lnTo>
                <a:lnTo>
                  <a:pt x="161683" y="64503"/>
                </a:lnTo>
                <a:lnTo>
                  <a:pt x="161594" y="60153"/>
                </a:lnTo>
                <a:lnTo>
                  <a:pt x="159927" y="48099"/>
                </a:lnTo>
                <a:lnTo>
                  <a:pt x="156510" y="384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3164098" y="6335287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59">
                <a:moveTo>
                  <a:pt x="97944" y="0"/>
                </a:moveTo>
                <a:lnTo>
                  <a:pt x="55342" y="10691"/>
                </a:lnTo>
                <a:lnTo>
                  <a:pt x="22954" y="36021"/>
                </a:lnTo>
                <a:lnTo>
                  <a:pt x="3807" y="72071"/>
                </a:lnTo>
                <a:lnTo>
                  <a:pt x="0" y="103436"/>
                </a:lnTo>
                <a:lnTo>
                  <a:pt x="204" y="108750"/>
                </a:lnTo>
                <a:lnTo>
                  <a:pt x="11541" y="147668"/>
                </a:lnTo>
                <a:lnTo>
                  <a:pt x="37588" y="178096"/>
                </a:lnTo>
                <a:lnTo>
                  <a:pt x="76170" y="196458"/>
                </a:lnTo>
                <a:lnTo>
                  <a:pt x="107779" y="200229"/>
                </a:lnTo>
                <a:lnTo>
                  <a:pt x="122936" y="198535"/>
                </a:lnTo>
                <a:lnTo>
                  <a:pt x="162482" y="182534"/>
                </a:lnTo>
                <a:lnTo>
                  <a:pt x="185693" y="160221"/>
                </a:lnTo>
                <a:lnTo>
                  <a:pt x="93265" y="160221"/>
                </a:lnTo>
                <a:lnTo>
                  <a:pt x="79572" y="156206"/>
                </a:lnTo>
                <a:lnTo>
                  <a:pt x="50661" y="127962"/>
                </a:lnTo>
                <a:lnTo>
                  <a:pt x="44513" y="96775"/>
                </a:lnTo>
                <a:lnTo>
                  <a:pt x="46432" y="83540"/>
                </a:lnTo>
                <a:lnTo>
                  <a:pt x="68101" y="51978"/>
                </a:lnTo>
                <a:lnTo>
                  <a:pt x="112496" y="40009"/>
                </a:lnTo>
                <a:lnTo>
                  <a:pt x="185949" y="40009"/>
                </a:lnTo>
                <a:lnTo>
                  <a:pt x="178329" y="31099"/>
                </a:lnTo>
                <a:lnTo>
                  <a:pt x="143680" y="8325"/>
                </a:lnTo>
                <a:lnTo>
                  <a:pt x="114287" y="949"/>
                </a:lnTo>
                <a:lnTo>
                  <a:pt x="97944" y="0"/>
                </a:lnTo>
                <a:close/>
              </a:path>
              <a:path w="206375" h="200659">
                <a:moveTo>
                  <a:pt x="185949" y="40009"/>
                </a:moveTo>
                <a:lnTo>
                  <a:pt x="112496" y="40009"/>
                </a:lnTo>
                <a:lnTo>
                  <a:pt x="126184" y="44029"/>
                </a:lnTo>
                <a:lnTo>
                  <a:pt x="138040" y="51048"/>
                </a:lnTo>
                <a:lnTo>
                  <a:pt x="147771" y="60616"/>
                </a:lnTo>
                <a:lnTo>
                  <a:pt x="155083" y="72285"/>
                </a:lnTo>
                <a:lnTo>
                  <a:pt x="159686" y="85605"/>
                </a:lnTo>
                <a:lnTo>
                  <a:pt x="161285" y="100126"/>
                </a:lnTo>
                <a:lnTo>
                  <a:pt x="161229" y="103436"/>
                </a:lnTo>
                <a:lnTo>
                  <a:pt x="147466" y="139436"/>
                </a:lnTo>
                <a:lnTo>
                  <a:pt x="110490" y="158993"/>
                </a:lnTo>
                <a:lnTo>
                  <a:pt x="93265" y="160221"/>
                </a:lnTo>
                <a:lnTo>
                  <a:pt x="185693" y="160221"/>
                </a:lnTo>
                <a:lnTo>
                  <a:pt x="204852" y="114455"/>
                </a:lnTo>
                <a:lnTo>
                  <a:pt x="205811" y="100672"/>
                </a:lnTo>
                <a:lnTo>
                  <a:pt x="205728" y="96775"/>
                </a:lnTo>
                <a:lnTo>
                  <a:pt x="194196" y="52544"/>
                </a:lnTo>
                <a:lnTo>
                  <a:pt x="186998" y="41236"/>
                </a:lnTo>
                <a:lnTo>
                  <a:pt x="185949" y="4000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3404453" y="6513129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4">
                <a:moveTo>
                  <a:pt x="0" y="0"/>
                </a:moveTo>
                <a:lnTo>
                  <a:pt x="302359" y="0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3425771" y="633850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3588886" y="633850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1327083" y="6395383"/>
            <a:ext cx="124460" cy="137160"/>
          </a:xfrm>
          <a:custGeom>
            <a:avLst/>
            <a:gdLst/>
            <a:ahLst/>
            <a:cxnLst/>
            <a:rect l="l" t="t" r="r" b="b"/>
            <a:pathLst>
              <a:path w="124459" h="137159">
                <a:moveTo>
                  <a:pt x="30048" y="0"/>
                </a:moveTo>
                <a:lnTo>
                  <a:pt x="0" y="0"/>
                </a:lnTo>
                <a:lnTo>
                  <a:pt x="0" y="136626"/>
                </a:lnTo>
                <a:lnTo>
                  <a:pt x="30048" y="136626"/>
                </a:lnTo>
                <a:lnTo>
                  <a:pt x="30048" y="94856"/>
                </a:lnTo>
                <a:lnTo>
                  <a:pt x="45859" y="78460"/>
                </a:lnTo>
                <a:lnTo>
                  <a:pt x="81294" y="78460"/>
                </a:lnTo>
                <a:lnTo>
                  <a:pt x="67447" y="59740"/>
                </a:lnTo>
                <a:lnTo>
                  <a:pt x="30048" y="59740"/>
                </a:lnTo>
                <a:lnTo>
                  <a:pt x="30048" y="0"/>
                </a:lnTo>
                <a:close/>
              </a:path>
              <a:path w="124459" h="137159">
                <a:moveTo>
                  <a:pt x="81294" y="78460"/>
                </a:moveTo>
                <a:lnTo>
                  <a:pt x="45859" y="78460"/>
                </a:lnTo>
                <a:lnTo>
                  <a:pt x="88214" y="136626"/>
                </a:lnTo>
                <a:lnTo>
                  <a:pt x="124320" y="136626"/>
                </a:lnTo>
                <a:lnTo>
                  <a:pt x="81294" y="78460"/>
                </a:lnTo>
                <a:close/>
              </a:path>
              <a:path w="124459" h="137159">
                <a:moveTo>
                  <a:pt x="121767" y="0"/>
                </a:moveTo>
                <a:lnTo>
                  <a:pt x="85471" y="0"/>
                </a:lnTo>
                <a:lnTo>
                  <a:pt x="30048" y="59740"/>
                </a:lnTo>
                <a:lnTo>
                  <a:pt x="67447" y="59740"/>
                </a:lnTo>
                <a:lnTo>
                  <a:pt x="66141" y="57975"/>
                </a:lnTo>
                <a:lnTo>
                  <a:pt x="12176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1443310" y="6394451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5" h="139065">
                <a:moveTo>
                  <a:pt x="57718" y="0"/>
                </a:moveTo>
                <a:lnTo>
                  <a:pt x="20645" y="19286"/>
                </a:lnTo>
                <a:lnTo>
                  <a:pt x="1402" y="55031"/>
                </a:lnTo>
                <a:lnTo>
                  <a:pt x="0" y="69241"/>
                </a:lnTo>
                <a:lnTo>
                  <a:pt x="0" y="69635"/>
                </a:lnTo>
                <a:lnTo>
                  <a:pt x="17155" y="114284"/>
                </a:lnTo>
                <a:lnTo>
                  <a:pt x="53011" y="134736"/>
                </a:lnTo>
                <a:lnTo>
                  <a:pt x="87450" y="138466"/>
                </a:lnTo>
                <a:lnTo>
                  <a:pt x="101414" y="134352"/>
                </a:lnTo>
                <a:lnTo>
                  <a:pt x="113848" y="127827"/>
                </a:lnTo>
                <a:lnTo>
                  <a:pt x="124528" y="119182"/>
                </a:lnTo>
                <a:lnTo>
                  <a:pt x="131360" y="110958"/>
                </a:lnTo>
                <a:lnTo>
                  <a:pt x="62521" y="110958"/>
                </a:lnTo>
                <a:lnTo>
                  <a:pt x="49794" y="105289"/>
                </a:lnTo>
                <a:lnTo>
                  <a:pt x="39972" y="95842"/>
                </a:lnTo>
                <a:lnTo>
                  <a:pt x="33646" y="83524"/>
                </a:lnTo>
                <a:lnTo>
                  <a:pt x="31407" y="69241"/>
                </a:lnTo>
                <a:lnTo>
                  <a:pt x="31572" y="64878"/>
                </a:lnTo>
                <a:lnTo>
                  <a:pt x="65026" y="28923"/>
                </a:lnTo>
                <a:lnTo>
                  <a:pt x="82621" y="27554"/>
                </a:lnTo>
                <a:lnTo>
                  <a:pt x="130606" y="27554"/>
                </a:lnTo>
                <a:lnTo>
                  <a:pt x="128010" y="24183"/>
                </a:lnTo>
                <a:lnTo>
                  <a:pt x="118198" y="15673"/>
                </a:lnTo>
                <a:lnTo>
                  <a:pt x="106235" y="8783"/>
                </a:lnTo>
                <a:lnTo>
                  <a:pt x="92149" y="3731"/>
                </a:lnTo>
                <a:lnTo>
                  <a:pt x="75967" y="731"/>
                </a:lnTo>
                <a:lnTo>
                  <a:pt x="57718" y="0"/>
                </a:lnTo>
                <a:close/>
              </a:path>
              <a:path w="145415" h="139065">
                <a:moveTo>
                  <a:pt x="130606" y="27554"/>
                </a:moveTo>
                <a:lnTo>
                  <a:pt x="82621" y="27554"/>
                </a:lnTo>
                <a:lnTo>
                  <a:pt x="95363" y="33209"/>
                </a:lnTo>
                <a:lnTo>
                  <a:pt x="105189" y="42642"/>
                </a:lnTo>
                <a:lnTo>
                  <a:pt x="111515" y="54953"/>
                </a:lnTo>
                <a:lnTo>
                  <a:pt x="113753" y="69241"/>
                </a:lnTo>
                <a:lnTo>
                  <a:pt x="113753" y="69635"/>
                </a:lnTo>
                <a:lnTo>
                  <a:pt x="93987" y="104534"/>
                </a:lnTo>
                <a:lnTo>
                  <a:pt x="62521" y="110958"/>
                </a:lnTo>
                <a:lnTo>
                  <a:pt x="131360" y="110958"/>
                </a:lnTo>
                <a:lnTo>
                  <a:pt x="133228" y="108710"/>
                </a:lnTo>
                <a:lnTo>
                  <a:pt x="139721" y="96701"/>
                </a:lnTo>
                <a:lnTo>
                  <a:pt x="143782" y="83448"/>
                </a:lnTo>
                <a:lnTo>
                  <a:pt x="145186" y="69241"/>
                </a:lnTo>
                <a:lnTo>
                  <a:pt x="144253" y="57279"/>
                </a:lnTo>
                <a:lnTo>
                  <a:pt x="141066" y="45202"/>
                </a:lnTo>
                <a:lnTo>
                  <a:pt x="135642" y="34098"/>
                </a:lnTo>
                <a:lnTo>
                  <a:pt x="130606" y="275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1604482" y="6395383"/>
            <a:ext cx="121920" cy="137160"/>
          </a:xfrm>
          <a:custGeom>
            <a:avLst/>
            <a:gdLst/>
            <a:ahLst/>
            <a:cxnLst/>
            <a:rect l="l" t="t" r="r" b="b"/>
            <a:pathLst>
              <a:path w="121920" h="137159">
                <a:moveTo>
                  <a:pt x="27711" y="0"/>
                </a:moveTo>
                <a:lnTo>
                  <a:pt x="0" y="0"/>
                </a:lnTo>
                <a:lnTo>
                  <a:pt x="0" y="136626"/>
                </a:lnTo>
                <a:lnTo>
                  <a:pt x="29667" y="136626"/>
                </a:lnTo>
                <a:lnTo>
                  <a:pt x="29667" y="49758"/>
                </a:lnTo>
                <a:lnTo>
                  <a:pt x="65578" y="49758"/>
                </a:lnTo>
                <a:lnTo>
                  <a:pt x="27711" y="0"/>
                </a:lnTo>
                <a:close/>
              </a:path>
              <a:path w="121920" h="137159">
                <a:moveTo>
                  <a:pt x="65578" y="49758"/>
                </a:moveTo>
                <a:lnTo>
                  <a:pt x="29667" y="49758"/>
                </a:lnTo>
                <a:lnTo>
                  <a:pt x="95808" y="136626"/>
                </a:lnTo>
                <a:lnTo>
                  <a:pt x="121386" y="136626"/>
                </a:lnTo>
                <a:lnTo>
                  <a:pt x="121386" y="84124"/>
                </a:lnTo>
                <a:lnTo>
                  <a:pt x="91732" y="84124"/>
                </a:lnTo>
                <a:lnTo>
                  <a:pt x="65578" y="49758"/>
                </a:lnTo>
                <a:close/>
              </a:path>
              <a:path w="121920" h="137159">
                <a:moveTo>
                  <a:pt x="121386" y="0"/>
                </a:moveTo>
                <a:lnTo>
                  <a:pt x="91732" y="0"/>
                </a:lnTo>
                <a:lnTo>
                  <a:pt x="91732" y="84124"/>
                </a:lnTo>
                <a:lnTo>
                  <a:pt x="121386" y="84124"/>
                </a:lnTo>
                <a:lnTo>
                  <a:pt x="1213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1796521" y="6423119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8889"/>
                </a:lnTo>
              </a:path>
            </a:pathLst>
          </a:custGeom>
          <a:ln w="3133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1739912" y="6409250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5">
                <a:moveTo>
                  <a:pt x="0" y="0"/>
                </a:moveTo>
                <a:lnTo>
                  <a:pt x="113195" y="0"/>
                </a:lnTo>
              </a:path>
            </a:pathLst>
          </a:custGeom>
          <a:ln w="2900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1849491" y="6394455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5" h="139065">
                <a:moveTo>
                  <a:pt x="57724" y="0"/>
                </a:moveTo>
                <a:lnTo>
                  <a:pt x="20651" y="19289"/>
                </a:lnTo>
                <a:lnTo>
                  <a:pt x="1403" y="55030"/>
                </a:lnTo>
                <a:lnTo>
                  <a:pt x="0" y="69237"/>
                </a:lnTo>
                <a:lnTo>
                  <a:pt x="0" y="69631"/>
                </a:lnTo>
                <a:lnTo>
                  <a:pt x="17172" y="114288"/>
                </a:lnTo>
                <a:lnTo>
                  <a:pt x="53037" y="134735"/>
                </a:lnTo>
                <a:lnTo>
                  <a:pt x="87474" y="138465"/>
                </a:lnTo>
                <a:lnTo>
                  <a:pt x="101437" y="134352"/>
                </a:lnTo>
                <a:lnTo>
                  <a:pt x="113872" y="127827"/>
                </a:lnTo>
                <a:lnTo>
                  <a:pt x="124552" y="119182"/>
                </a:lnTo>
                <a:lnTo>
                  <a:pt x="131387" y="110954"/>
                </a:lnTo>
                <a:lnTo>
                  <a:pt x="62539" y="110954"/>
                </a:lnTo>
                <a:lnTo>
                  <a:pt x="49808" y="105286"/>
                </a:lnTo>
                <a:lnTo>
                  <a:pt x="39990" y="95839"/>
                </a:lnTo>
                <a:lnTo>
                  <a:pt x="33669" y="83520"/>
                </a:lnTo>
                <a:lnTo>
                  <a:pt x="31432" y="69237"/>
                </a:lnTo>
                <a:lnTo>
                  <a:pt x="31597" y="64882"/>
                </a:lnTo>
                <a:lnTo>
                  <a:pt x="65040" y="28919"/>
                </a:lnTo>
                <a:lnTo>
                  <a:pt x="82638" y="27549"/>
                </a:lnTo>
                <a:lnTo>
                  <a:pt x="130628" y="27549"/>
                </a:lnTo>
                <a:lnTo>
                  <a:pt x="128027" y="24172"/>
                </a:lnTo>
                <a:lnTo>
                  <a:pt x="118214" y="15665"/>
                </a:lnTo>
                <a:lnTo>
                  <a:pt x="106249" y="8778"/>
                </a:lnTo>
                <a:lnTo>
                  <a:pt x="92160" y="3728"/>
                </a:lnTo>
                <a:lnTo>
                  <a:pt x="75976" y="730"/>
                </a:lnTo>
                <a:lnTo>
                  <a:pt x="57724" y="0"/>
                </a:lnTo>
                <a:close/>
              </a:path>
              <a:path w="145415" h="139065">
                <a:moveTo>
                  <a:pt x="130628" y="27549"/>
                </a:moveTo>
                <a:lnTo>
                  <a:pt x="82638" y="27549"/>
                </a:lnTo>
                <a:lnTo>
                  <a:pt x="95375" y="33202"/>
                </a:lnTo>
                <a:lnTo>
                  <a:pt x="105205" y="42635"/>
                </a:lnTo>
                <a:lnTo>
                  <a:pt x="111537" y="54947"/>
                </a:lnTo>
                <a:lnTo>
                  <a:pt x="113779" y="69237"/>
                </a:lnTo>
                <a:lnTo>
                  <a:pt x="113779" y="69631"/>
                </a:lnTo>
                <a:lnTo>
                  <a:pt x="94008" y="104532"/>
                </a:lnTo>
                <a:lnTo>
                  <a:pt x="62539" y="110954"/>
                </a:lnTo>
                <a:lnTo>
                  <a:pt x="131387" y="110954"/>
                </a:lnTo>
                <a:lnTo>
                  <a:pt x="133252" y="108709"/>
                </a:lnTo>
                <a:lnTo>
                  <a:pt x="139745" y="96700"/>
                </a:lnTo>
                <a:lnTo>
                  <a:pt x="143807" y="83445"/>
                </a:lnTo>
                <a:lnTo>
                  <a:pt x="145211" y="69237"/>
                </a:lnTo>
                <a:lnTo>
                  <a:pt x="144276" y="57260"/>
                </a:lnTo>
                <a:lnTo>
                  <a:pt x="141086" y="45186"/>
                </a:lnTo>
                <a:lnTo>
                  <a:pt x="135661" y="34084"/>
                </a:lnTo>
                <a:lnTo>
                  <a:pt x="130628" y="2754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0858565" y="5780115"/>
            <a:ext cx="1147445" cy="751840"/>
          </a:xfrm>
          <a:custGeom>
            <a:avLst/>
            <a:gdLst/>
            <a:ahLst/>
            <a:cxnLst/>
            <a:rect l="l" t="t" r="r" b="b"/>
            <a:pathLst>
              <a:path w="1147445" h="751840">
                <a:moveTo>
                  <a:pt x="311286" y="0"/>
                </a:moveTo>
                <a:lnTo>
                  <a:pt x="267176" y="0"/>
                </a:lnTo>
                <a:lnTo>
                  <a:pt x="221162" y="7620"/>
                </a:lnTo>
                <a:lnTo>
                  <a:pt x="177847" y="22860"/>
                </a:lnTo>
                <a:lnTo>
                  <a:pt x="137835" y="43180"/>
                </a:lnTo>
                <a:lnTo>
                  <a:pt x="101732" y="69850"/>
                </a:lnTo>
                <a:lnTo>
                  <a:pt x="70140" y="101600"/>
                </a:lnTo>
                <a:lnTo>
                  <a:pt x="43663" y="137160"/>
                </a:lnTo>
                <a:lnTo>
                  <a:pt x="22906" y="177800"/>
                </a:lnTo>
                <a:lnTo>
                  <a:pt x="8472" y="220980"/>
                </a:lnTo>
                <a:lnTo>
                  <a:pt x="966" y="266700"/>
                </a:lnTo>
                <a:lnTo>
                  <a:pt x="0" y="290830"/>
                </a:lnTo>
                <a:lnTo>
                  <a:pt x="961" y="313690"/>
                </a:lnTo>
                <a:lnTo>
                  <a:pt x="8427" y="360680"/>
                </a:lnTo>
                <a:lnTo>
                  <a:pt x="22785" y="403860"/>
                </a:lnTo>
                <a:lnTo>
                  <a:pt x="43437" y="443230"/>
                </a:lnTo>
                <a:lnTo>
                  <a:pt x="69783" y="478790"/>
                </a:lnTo>
                <a:lnTo>
                  <a:pt x="101224" y="510540"/>
                </a:lnTo>
                <a:lnTo>
                  <a:pt x="137161" y="537210"/>
                </a:lnTo>
                <a:lnTo>
                  <a:pt x="176995" y="558800"/>
                </a:lnTo>
                <a:lnTo>
                  <a:pt x="220127" y="572770"/>
                </a:lnTo>
                <a:lnTo>
                  <a:pt x="265959" y="580390"/>
                </a:lnTo>
                <a:lnTo>
                  <a:pt x="289699" y="581660"/>
                </a:lnTo>
                <a:lnTo>
                  <a:pt x="176936" y="751840"/>
                </a:lnTo>
                <a:lnTo>
                  <a:pt x="334886" y="751840"/>
                </a:lnTo>
                <a:lnTo>
                  <a:pt x="534152" y="449580"/>
                </a:lnTo>
                <a:lnTo>
                  <a:pt x="276319" y="449580"/>
                </a:lnTo>
                <a:lnTo>
                  <a:pt x="262002" y="447040"/>
                </a:lnTo>
                <a:lnTo>
                  <a:pt x="221875" y="434340"/>
                </a:lnTo>
                <a:lnTo>
                  <a:pt x="187230" y="411480"/>
                </a:lnTo>
                <a:lnTo>
                  <a:pt x="159669" y="379730"/>
                </a:lnTo>
                <a:lnTo>
                  <a:pt x="140792" y="342900"/>
                </a:lnTo>
                <a:lnTo>
                  <a:pt x="132204" y="300990"/>
                </a:lnTo>
                <a:lnTo>
                  <a:pt x="132777" y="285750"/>
                </a:lnTo>
                <a:lnTo>
                  <a:pt x="141633" y="241300"/>
                </a:lnTo>
                <a:lnTo>
                  <a:pt x="160064" y="203200"/>
                </a:lnTo>
                <a:lnTo>
                  <a:pt x="186618" y="171450"/>
                </a:lnTo>
                <a:lnTo>
                  <a:pt x="219839" y="148590"/>
                </a:lnTo>
                <a:lnTo>
                  <a:pt x="258275" y="134620"/>
                </a:lnTo>
                <a:lnTo>
                  <a:pt x="286078" y="130810"/>
                </a:lnTo>
                <a:lnTo>
                  <a:pt x="534341" y="130810"/>
                </a:lnTo>
                <a:lnTo>
                  <a:pt x="524364" y="116840"/>
                </a:lnTo>
                <a:lnTo>
                  <a:pt x="499726" y="87630"/>
                </a:lnTo>
                <a:lnTo>
                  <a:pt x="456293" y="50800"/>
                </a:lnTo>
                <a:lnTo>
                  <a:pt x="406196" y="22860"/>
                </a:lnTo>
                <a:lnTo>
                  <a:pt x="369713" y="10160"/>
                </a:lnTo>
                <a:lnTo>
                  <a:pt x="350685" y="5080"/>
                </a:lnTo>
                <a:lnTo>
                  <a:pt x="311286" y="0"/>
                </a:lnTo>
                <a:close/>
              </a:path>
              <a:path w="1147445" h="751840">
                <a:moveTo>
                  <a:pt x="718082" y="369570"/>
                </a:moveTo>
                <a:lnTo>
                  <a:pt x="571126" y="369570"/>
                </a:lnTo>
                <a:lnTo>
                  <a:pt x="576796" y="387350"/>
                </a:lnTo>
                <a:lnTo>
                  <a:pt x="600640" y="436880"/>
                </a:lnTo>
                <a:lnTo>
                  <a:pt x="633806" y="481330"/>
                </a:lnTo>
                <a:lnTo>
                  <a:pt x="675093" y="519430"/>
                </a:lnTo>
                <a:lnTo>
                  <a:pt x="706535" y="541020"/>
                </a:lnTo>
                <a:lnTo>
                  <a:pt x="758687" y="565150"/>
                </a:lnTo>
                <a:lnTo>
                  <a:pt x="796261" y="575310"/>
                </a:lnTo>
                <a:lnTo>
                  <a:pt x="855941" y="581660"/>
                </a:lnTo>
                <a:lnTo>
                  <a:pt x="879774" y="580390"/>
                </a:lnTo>
                <a:lnTo>
                  <a:pt x="925791" y="572770"/>
                </a:lnTo>
                <a:lnTo>
                  <a:pt x="969107" y="558800"/>
                </a:lnTo>
                <a:lnTo>
                  <a:pt x="1009119" y="537210"/>
                </a:lnTo>
                <a:lnTo>
                  <a:pt x="1045222" y="511810"/>
                </a:lnTo>
                <a:lnTo>
                  <a:pt x="1076813" y="480060"/>
                </a:lnTo>
                <a:lnTo>
                  <a:pt x="1099102" y="449580"/>
                </a:lnTo>
                <a:lnTo>
                  <a:pt x="841253" y="449580"/>
                </a:lnTo>
                <a:lnTo>
                  <a:pt x="826936" y="447040"/>
                </a:lnTo>
                <a:lnTo>
                  <a:pt x="786809" y="434340"/>
                </a:lnTo>
                <a:lnTo>
                  <a:pt x="752164" y="411480"/>
                </a:lnTo>
                <a:lnTo>
                  <a:pt x="724603" y="379730"/>
                </a:lnTo>
                <a:lnTo>
                  <a:pt x="718082" y="369570"/>
                </a:lnTo>
                <a:close/>
              </a:path>
              <a:path w="1147445" h="751840">
                <a:moveTo>
                  <a:pt x="534341" y="130810"/>
                </a:moveTo>
                <a:lnTo>
                  <a:pt x="286078" y="130810"/>
                </a:lnTo>
                <a:lnTo>
                  <a:pt x="316113" y="133350"/>
                </a:lnTo>
                <a:lnTo>
                  <a:pt x="330411" y="137160"/>
                </a:lnTo>
                <a:lnTo>
                  <a:pt x="369804" y="153670"/>
                </a:lnTo>
                <a:lnTo>
                  <a:pt x="402868" y="177800"/>
                </a:lnTo>
                <a:lnTo>
                  <a:pt x="428212" y="210820"/>
                </a:lnTo>
                <a:lnTo>
                  <a:pt x="444445" y="247650"/>
                </a:lnTo>
                <a:lnTo>
                  <a:pt x="450176" y="290830"/>
                </a:lnTo>
                <a:lnTo>
                  <a:pt x="449505" y="304800"/>
                </a:lnTo>
                <a:lnTo>
                  <a:pt x="439903" y="346710"/>
                </a:lnTo>
                <a:lnTo>
                  <a:pt x="420166" y="383540"/>
                </a:lnTo>
                <a:lnTo>
                  <a:pt x="391893" y="414020"/>
                </a:lnTo>
                <a:lnTo>
                  <a:pt x="356686" y="435610"/>
                </a:lnTo>
                <a:lnTo>
                  <a:pt x="301721" y="449580"/>
                </a:lnTo>
                <a:lnTo>
                  <a:pt x="534152" y="449580"/>
                </a:lnTo>
                <a:lnTo>
                  <a:pt x="558214" y="405130"/>
                </a:lnTo>
                <a:lnTo>
                  <a:pt x="571126" y="369570"/>
                </a:lnTo>
                <a:lnTo>
                  <a:pt x="718082" y="369570"/>
                </a:lnTo>
                <a:lnTo>
                  <a:pt x="701641" y="330200"/>
                </a:lnTo>
                <a:lnTo>
                  <a:pt x="697138" y="300990"/>
                </a:lnTo>
                <a:lnTo>
                  <a:pt x="697711" y="285750"/>
                </a:lnTo>
                <a:lnTo>
                  <a:pt x="706567" y="241300"/>
                </a:lnTo>
                <a:lnTo>
                  <a:pt x="714800" y="220980"/>
                </a:lnTo>
                <a:lnTo>
                  <a:pt x="573481" y="220980"/>
                </a:lnTo>
                <a:lnTo>
                  <a:pt x="561611" y="182880"/>
                </a:lnTo>
                <a:lnTo>
                  <a:pt x="535249" y="132080"/>
                </a:lnTo>
                <a:lnTo>
                  <a:pt x="534341" y="130810"/>
                </a:lnTo>
                <a:close/>
              </a:path>
              <a:path w="1147445" h="751840">
                <a:moveTo>
                  <a:pt x="1099102" y="130810"/>
                </a:moveTo>
                <a:lnTo>
                  <a:pt x="851012" y="130810"/>
                </a:lnTo>
                <a:lnTo>
                  <a:pt x="881044" y="133350"/>
                </a:lnTo>
                <a:lnTo>
                  <a:pt x="895340" y="137160"/>
                </a:lnTo>
                <a:lnTo>
                  <a:pt x="934733" y="153670"/>
                </a:lnTo>
                <a:lnTo>
                  <a:pt x="967798" y="177800"/>
                </a:lnTo>
                <a:lnTo>
                  <a:pt x="993143" y="210820"/>
                </a:lnTo>
                <a:lnTo>
                  <a:pt x="1009378" y="247650"/>
                </a:lnTo>
                <a:lnTo>
                  <a:pt x="1015110" y="290830"/>
                </a:lnTo>
                <a:lnTo>
                  <a:pt x="1014439" y="304800"/>
                </a:lnTo>
                <a:lnTo>
                  <a:pt x="1004835" y="346710"/>
                </a:lnTo>
                <a:lnTo>
                  <a:pt x="985096" y="383540"/>
                </a:lnTo>
                <a:lnTo>
                  <a:pt x="956822" y="414020"/>
                </a:lnTo>
                <a:lnTo>
                  <a:pt x="921615" y="435610"/>
                </a:lnTo>
                <a:lnTo>
                  <a:pt x="866654" y="449580"/>
                </a:lnTo>
                <a:lnTo>
                  <a:pt x="1099102" y="449580"/>
                </a:lnTo>
                <a:lnTo>
                  <a:pt x="1124045" y="403860"/>
                </a:lnTo>
                <a:lnTo>
                  <a:pt x="1138477" y="360680"/>
                </a:lnTo>
                <a:lnTo>
                  <a:pt x="1145983" y="313690"/>
                </a:lnTo>
                <a:lnTo>
                  <a:pt x="1146949" y="290830"/>
                </a:lnTo>
                <a:lnTo>
                  <a:pt x="1145983" y="266700"/>
                </a:lnTo>
                <a:lnTo>
                  <a:pt x="1138477" y="220980"/>
                </a:lnTo>
                <a:lnTo>
                  <a:pt x="1124045" y="177800"/>
                </a:lnTo>
                <a:lnTo>
                  <a:pt x="1103289" y="137160"/>
                </a:lnTo>
                <a:lnTo>
                  <a:pt x="1099102" y="130810"/>
                </a:lnTo>
                <a:close/>
              </a:path>
              <a:path w="1147445" h="751840">
                <a:moveTo>
                  <a:pt x="879774" y="0"/>
                </a:moveTo>
                <a:lnTo>
                  <a:pt x="835665" y="0"/>
                </a:lnTo>
                <a:lnTo>
                  <a:pt x="796269" y="5080"/>
                </a:lnTo>
                <a:lnTo>
                  <a:pt x="758723" y="16510"/>
                </a:lnTo>
                <a:lnTo>
                  <a:pt x="723399" y="31750"/>
                </a:lnTo>
                <a:lnTo>
                  <a:pt x="675387" y="62230"/>
                </a:lnTo>
                <a:lnTo>
                  <a:pt x="634453" y="101600"/>
                </a:lnTo>
                <a:lnTo>
                  <a:pt x="601846" y="148590"/>
                </a:lnTo>
                <a:lnTo>
                  <a:pt x="578814" y="201930"/>
                </a:lnTo>
                <a:lnTo>
                  <a:pt x="573481" y="220980"/>
                </a:lnTo>
                <a:lnTo>
                  <a:pt x="714800" y="220980"/>
                </a:lnTo>
                <a:lnTo>
                  <a:pt x="717880" y="214630"/>
                </a:lnTo>
                <a:lnTo>
                  <a:pt x="724999" y="203200"/>
                </a:lnTo>
                <a:lnTo>
                  <a:pt x="751552" y="171450"/>
                </a:lnTo>
                <a:lnTo>
                  <a:pt x="784773" y="148590"/>
                </a:lnTo>
                <a:lnTo>
                  <a:pt x="823209" y="134620"/>
                </a:lnTo>
                <a:lnTo>
                  <a:pt x="851012" y="130810"/>
                </a:lnTo>
                <a:lnTo>
                  <a:pt x="1099102" y="130810"/>
                </a:lnTo>
                <a:lnTo>
                  <a:pt x="1090728" y="118110"/>
                </a:lnTo>
                <a:lnTo>
                  <a:pt x="1061619" y="85090"/>
                </a:lnTo>
                <a:lnTo>
                  <a:pt x="1027697" y="55880"/>
                </a:lnTo>
                <a:lnTo>
                  <a:pt x="989564" y="31750"/>
                </a:lnTo>
                <a:lnTo>
                  <a:pt x="947825" y="13970"/>
                </a:lnTo>
                <a:lnTo>
                  <a:pt x="925791" y="7620"/>
                </a:lnTo>
                <a:lnTo>
                  <a:pt x="87977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8490001" y="5776861"/>
            <a:ext cx="0" cy="756920"/>
          </a:xfrm>
          <a:custGeom>
            <a:avLst/>
            <a:gdLst/>
            <a:ahLst/>
            <a:cxnLst/>
            <a:rect l="l" t="t" r="r" b="b"/>
            <a:pathLst>
              <a:path h="756920">
                <a:moveTo>
                  <a:pt x="0" y="0"/>
                </a:moveTo>
                <a:lnTo>
                  <a:pt x="0" y="756678"/>
                </a:lnTo>
              </a:path>
            </a:pathLst>
          </a:custGeom>
          <a:ln w="876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564976" y="5792311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47"/>
                </a:moveTo>
                <a:lnTo>
                  <a:pt x="0" y="168347"/>
                </a:lnTo>
                <a:lnTo>
                  <a:pt x="3215" y="171120"/>
                </a:lnTo>
                <a:lnTo>
                  <a:pt x="13309" y="178637"/>
                </a:lnTo>
                <a:lnTo>
                  <a:pt x="60426" y="196989"/>
                </a:lnTo>
                <a:lnTo>
                  <a:pt x="87794" y="199192"/>
                </a:lnTo>
                <a:lnTo>
                  <a:pt x="103644" y="197220"/>
                </a:lnTo>
                <a:lnTo>
                  <a:pt x="139775" y="177701"/>
                </a:lnTo>
                <a:lnTo>
                  <a:pt x="149356" y="160774"/>
                </a:lnTo>
                <a:lnTo>
                  <a:pt x="71018" y="160774"/>
                </a:lnTo>
                <a:lnTo>
                  <a:pt x="58712" y="157763"/>
                </a:lnTo>
                <a:lnTo>
                  <a:pt x="47077" y="152860"/>
                </a:lnTo>
                <a:lnTo>
                  <a:pt x="35957" y="146256"/>
                </a:lnTo>
                <a:lnTo>
                  <a:pt x="25196" y="138147"/>
                </a:lnTo>
                <a:close/>
              </a:path>
              <a:path w="153670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2" y="71855"/>
                </a:lnTo>
                <a:lnTo>
                  <a:pt x="37943" y="106193"/>
                </a:lnTo>
                <a:lnTo>
                  <a:pt x="86665" y="122369"/>
                </a:lnTo>
                <a:lnTo>
                  <a:pt x="101775" y="128489"/>
                </a:lnTo>
                <a:lnTo>
                  <a:pt x="109090" y="134986"/>
                </a:lnTo>
                <a:lnTo>
                  <a:pt x="110998" y="142858"/>
                </a:lnTo>
                <a:lnTo>
                  <a:pt x="110347" y="147950"/>
                </a:lnTo>
                <a:lnTo>
                  <a:pt x="104579" y="155280"/>
                </a:lnTo>
                <a:lnTo>
                  <a:pt x="91865" y="159718"/>
                </a:lnTo>
                <a:lnTo>
                  <a:pt x="71018" y="160774"/>
                </a:lnTo>
                <a:lnTo>
                  <a:pt x="149356" y="160774"/>
                </a:lnTo>
                <a:lnTo>
                  <a:pt x="151769" y="154067"/>
                </a:lnTo>
                <a:lnTo>
                  <a:pt x="153365" y="139277"/>
                </a:lnTo>
                <a:lnTo>
                  <a:pt x="153362" y="138135"/>
                </a:lnTo>
                <a:lnTo>
                  <a:pt x="134812" y="100006"/>
                </a:lnTo>
                <a:lnTo>
                  <a:pt x="93175" y="81118"/>
                </a:lnTo>
                <a:lnTo>
                  <a:pt x="73170" y="75380"/>
                </a:lnTo>
                <a:lnTo>
                  <a:pt x="59182" y="69809"/>
                </a:lnTo>
                <a:lnTo>
                  <a:pt x="52086" y="63508"/>
                </a:lnTo>
                <a:lnTo>
                  <a:pt x="50114" y="55114"/>
                </a:lnTo>
                <a:lnTo>
                  <a:pt x="51357" y="48737"/>
                </a:lnTo>
                <a:lnTo>
                  <a:pt x="60100" y="40787"/>
                </a:lnTo>
                <a:lnTo>
                  <a:pt x="77824" y="37747"/>
                </a:lnTo>
                <a:lnTo>
                  <a:pt x="138059" y="37747"/>
                </a:lnTo>
                <a:lnTo>
                  <a:pt x="147039" y="24244"/>
                </a:lnTo>
                <a:lnTo>
                  <a:pt x="101941" y="2842"/>
                </a:lnTo>
                <a:lnTo>
                  <a:pt x="88744" y="719"/>
                </a:lnTo>
                <a:lnTo>
                  <a:pt x="74746" y="0"/>
                </a:lnTo>
                <a:close/>
              </a:path>
              <a:path w="153670" h="199389">
                <a:moveTo>
                  <a:pt x="138059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59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8724220" y="5795102"/>
            <a:ext cx="194945" cy="195580"/>
          </a:xfrm>
          <a:custGeom>
            <a:avLst/>
            <a:gdLst/>
            <a:ahLst/>
            <a:cxnLst/>
            <a:rect l="l" t="t" r="r" b="b"/>
            <a:pathLst>
              <a:path w="194945" h="195579">
                <a:moveTo>
                  <a:pt x="47066" y="0"/>
                </a:moveTo>
                <a:lnTo>
                  <a:pt x="0" y="0"/>
                </a:lnTo>
                <a:lnTo>
                  <a:pt x="78333" y="195173"/>
                </a:lnTo>
                <a:lnTo>
                  <a:pt x="116014" y="195173"/>
                </a:lnTo>
                <a:lnTo>
                  <a:pt x="139560" y="136486"/>
                </a:lnTo>
                <a:lnTo>
                  <a:pt x="97726" y="136486"/>
                </a:lnTo>
                <a:lnTo>
                  <a:pt x="47066" y="0"/>
                </a:lnTo>
                <a:close/>
              </a:path>
              <a:path w="194945" h="195579">
                <a:moveTo>
                  <a:pt x="194322" y="0"/>
                </a:moveTo>
                <a:lnTo>
                  <a:pt x="148374" y="0"/>
                </a:lnTo>
                <a:lnTo>
                  <a:pt x="97726" y="136486"/>
                </a:lnTo>
                <a:lnTo>
                  <a:pt x="139560" y="136486"/>
                </a:lnTo>
                <a:lnTo>
                  <a:pt x="19432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941602" y="5970362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54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941602" y="5910672"/>
            <a:ext cx="42545" cy="40640"/>
          </a:xfrm>
          <a:custGeom>
            <a:avLst/>
            <a:gdLst/>
            <a:ahLst/>
            <a:cxnLst/>
            <a:rect l="l" t="t" r="r" b="b"/>
            <a:pathLst>
              <a:path w="42545" h="40639">
                <a:moveTo>
                  <a:pt x="0" y="20319"/>
                </a:moveTo>
                <a:lnTo>
                  <a:pt x="42354" y="20319"/>
                </a:lnTo>
              </a:path>
            </a:pathLst>
          </a:custGeom>
          <a:ln w="41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941602" y="5891622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4">
                <a:moveTo>
                  <a:pt x="0" y="0"/>
                </a:moveTo>
                <a:lnTo>
                  <a:pt x="133718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941602" y="5833202"/>
            <a:ext cx="42545" cy="39370"/>
          </a:xfrm>
          <a:custGeom>
            <a:avLst/>
            <a:gdLst/>
            <a:ahLst/>
            <a:cxnLst/>
            <a:rect l="l" t="t" r="r" b="b"/>
            <a:pathLst>
              <a:path w="42545" h="39370">
                <a:moveTo>
                  <a:pt x="0" y="19685"/>
                </a:moveTo>
                <a:lnTo>
                  <a:pt x="42354" y="19685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941602" y="5814152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>
                <a:moveTo>
                  <a:pt x="0" y="0"/>
                </a:moveTo>
                <a:lnTo>
                  <a:pt x="146189" y="0"/>
                </a:lnTo>
              </a:path>
            </a:pathLst>
          </a:custGeom>
          <a:ln w="393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131805" y="5795102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573"/>
                </a:lnTo>
                <a:lnTo>
                  <a:pt x="93018" y="70573"/>
                </a:lnTo>
                <a:lnTo>
                  <a:pt x="39306" y="0"/>
                </a:lnTo>
                <a:close/>
              </a:path>
              <a:path w="172720" h="194310">
                <a:moveTo>
                  <a:pt x="93018" y="70573"/>
                </a:moveTo>
                <a:lnTo>
                  <a:pt x="42087" y="70573"/>
                </a:lnTo>
                <a:lnTo>
                  <a:pt x="135940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18" y="70573"/>
                </a:lnTo>
                <a:close/>
              </a:path>
              <a:path w="172720" h="194310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338515" y="5792311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47"/>
                </a:moveTo>
                <a:lnTo>
                  <a:pt x="0" y="168347"/>
                </a:lnTo>
                <a:lnTo>
                  <a:pt x="3223" y="171128"/>
                </a:lnTo>
                <a:lnTo>
                  <a:pt x="13316" y="178642"/>
                </a:lnTo>
                <a:lnTo>
                  <a:pt x="60428" y="196990"/>
                </a:lnTo>
                <a:lnTo>
                  <a:pt x="87806" y="199191"/>
                </a:lnTo>
                <a:lnTo>
                  <a:pt x="103654" y="197218"/>
                </a:lnTo>
                <a:lnTo>
                  <a:pt x="139785" y="177698"/>
                </a:lnTo>
                <a:lnTo>
                  <a:pt x="149367" y="160774"/>
                </a:lnTo>
                <a:lnTo>
                  <a:pt x="71016" y="160774"/>
                </a:lnTo>
                <a:lnTo>
                  <a:pt x="58704" y="157763"/>
                </a:lnTo>
                <a:lnTo>
                  <a:pt x="47066" y="152860"/>
                </a:lnTo>
                <a:lnTo>
                  <a:pt x="35948" y="146256"/>
                </a:lnTo>
                <a:lnTo>
                  <a:pt x="25196" y="138147"/>
                </a:lnTo>
                <a:close/>
              </a:path>
              <a:path w="153670" h="199389">
                <a:moveTo>
                  <a:pt x="74746" y="0"/>
                </a:moveTo>
                <a:lnTo>
                  <a:pt x="31940" y="12138"/>
                </a:lnTo>
                <a:lnTo>
                  <a:pt x="9415" y="44222"/>
                </a:lnTo>
                <a:lnTo>
                  <a:pt x="7759" y="58441"/>
                </a:lnTo>
                <a:lnTo>
                  <a:pt x="8885" y="71868"/>
                </a:lnTo>
                <a:lnTo>
                  <a:pt x="37952" y="106198"/>
                </a:lnTo>
                <a:lnTo>
                  <a:pt x="86678" y="122378"/>
                </a:lnTo>
                <a:lnTo>
                  <a:pt x="101781" y="128495"/>
                </a:lnTo>
                <a:lnTo>
                  <a:pt x="109092" y="134990"/>
                </a:lnTo>
                <a:lnTo>
                  <a:pt x="110998" y="142858"/>
                </a:lnTo>
                <a:lnTo>
                  <a:pt x="110346" y="147952"/>
                </a:lnTo>
                <a:lnTo>
                  <a:pt x="104578" y="155280"/>
                </a:lnTo>
                <a:lnTo>
                  <a:pt x="91864" y="159718"/>
                </a:lnTo>
                <a:lnTo>
                  <a:pt x="71016" y="160774"/>
                </a:lnTo>
                <a:lnTo>
                  <a:pt x="149367" y="160774"/>
                </a:lnTo>
                <a:lnTo>
                  <a:pt x="151781" y="154065"/>
                </a:lnTo>
                <a:lnTo>
                  <a:pt x="153377" y="139277"/>
                </a:lnTo>
                <a:lnTo>
                  <a:pt x="153375" y="138122"/>
                </a:lnTo>
                <a:lnTo>
                  <a:pt x="134813" y="100003"/>
                </a:lnTo>
                <a:lnTo>
                  <a:pt x="93168" y="81119"/>
                </a:lnTo>
                <a:lnTo>
                  <a:pt x="73163" y="75384"/>
                </a:lnTo>
                <a:lnTo>
                  <a:pt x="59172" y="69811"/>
                </a:lnTo>
                <a:lnTo>
                  <a:pt x="52074" y="63510"/>
                </a:lnTo>
                <a:lnTo>
                  <a:pt x="50101" y="55114"/>
                </a:lnTo>
                <a:lnTo>
                  <a:pt x="51352" y="48730"/>
                </a:lnTo>
                <a:lnTo>
                  <a:pt x="60111" y="40785"/>
                </a:lnTo>
                <a:lnTo>
                  <a:pt x="77824" y="37747"/>
                </a:lnTo>
                <a:lnTo>
                  <a:pt x="138060" y="37747"/>
                </a:lnTo>
                <a:lnTo>
                  <a:pt x="147035" y="24251"/>
                </a:lnTo>
                <a:lnTo>
                  <a:pt x="101945" y="2842"/>
                </a:lnTo>
                <a:lnTo>
                  <a:pt x="88746" y="719"/>
                </a:lnTo>
                <a:lnTo>
                  <a:pt x="74746" y="0"/>
                </a:lnTo>
                <a:close/>
              </a:path>
              <a:path w="153670" h="199389">
                <a:moveTo>
                  <a:pt x="138060" y="37747"/>
                </a:moveTo>
                <a:lnTo>
                  <a:pt x="77824" y="37747"/>
                </a:lnTo>
                <a:lnTo>
                  <a:pt x="89508" y="39467"/>
                </a:lnTo>
                <a:lnTo>
                  <a:pt x="101344" y="43347"/>
                </a:lnTo>
                <a:lnTo>
                  <a:pt x="113310" y="49190"/>
                </a:lnTo>
                <a:lnTo>
                  <a:pt x="125387" y="56803"/>
                </a:lnTo>
                <a:lnTo>
                  <a:pt x="138060" y="377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530105" y="5795102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29" h="194310">
                <a:moveTo>
                  <a:pt x="42633" y="0"/>
                </a:moveTo>
                <a:lnTo>
                  <a:pt x="0" y="0"/>
                </a:lnTo>
                <a:lnTo>
                  <a:pt x="0" y="193802"/>
                </a:lnTo>
                <a:lnTo>
                  <a:pt x="42633" y="193802"/>
                </a:lnTo>
                <a:lnTo>
                  <a:pt x="42633" y="134531"/>
                </a:lnTo>
                <a:lnTo>
                  <a:pt x="65024" y="111290"/>
                </a:lnTo>
                <a:lnTo>
                  <a:pt x="115337" y="111290"/>
                </a:lnTo>
                <a:lnTo>
                  <a:pt x="95689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29" h="194310">
                <a:moveTo>
                  <a:pt x="115337" y="111290"/>
                </a:moveTo>
                <a:lnTo>
                  <a:pt x="65024" y="111290"/>
                </a:lnTo>
                <a:lnTo>
                  <a:pt x="125120" y="193802"/>
                </a:lnTo>
                <a:lnTo>
                  <a:pt x="176326" y="193802"/>
                </a:lnTo>
                <a:lnTo>
                  <a:pt x="115337" y="111290"/>
                </a:lnTo>
                <a:close/>
              </a:path>
              <a:path w="176529" h="194310">
                <a:moveTo>
                  <a:pt x="172732" y="0"/>
                </a:moveTo>
                <a:lnTo>
                  <a:pt x="121221" y="0"/>
                </a:lnTo>
                <a:lnTo>
                  <a:pt x="42633" y="84709"/>
                </a:lnTo>
                <a:lnTo>
                  <a:pt x="95689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601526" y="606679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671699" y="606679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19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624"/>
                </a:lnTo>
                <a:lnTo>
                  <a:pt x="93061" y="70624"/>
                </a:lnTo>
                <a:lnTo>
                  <a:pt x="39319" y="0"/>
                </a:lnTo>
                <a:close/>
              </a:path>
              <a:path w="172720" h="194310">
                <a:moveTo>
                  <a:pt x="93061" y="70624"/>
                </a:moveTo>
                <a:lnTo>
                  <a:pt x="42087" y="70624"/>
                </a:lnTo>
                <a:lnTo>
                  <a:pt x="135928" y="193802"/>
                </a:lnTo>
                <a:lnTo>
                  <a:pt x="172186" y="193802"/>
                </a:lnTo>
                <a:lnTo>
                  <a:pt x="172186" y="119329"/>
                </a:lnTo>
                <a:lnTo>
                  <a:pt x="130124" y="119329"/>
                </a:lnTo>
                <a:lnTo>
                  <a:pt x="93061" y="70624"/>
                </a:lnTo>
                <a:close/>
              </a:path>
              <a:path w="172720" h="194310">
                <a:moveTo>
                  <a:pt x="172186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86" y="119329"/>
                </a:lnTo>
                <a:lnTo>
                  <a:pt x="1721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8877687" y="6064038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96" y="138134"/>
                </a:moveTo>
                <a:lnTo>
                  <a:pt x="0" y="168309"/>
                </a:lnTo>
                <a:lnTo>
                  <a:pt x="3230" y="171094"/>
                </a:lnTo>
                <a:lnTo>
                  <a:pt x="13327" y="178609"/>
                </a:lnTo>
                <a:lnTo>
                  <a:pt x="60437" y="196973"/>
                </a:lnTo>
                <a:lnTo>
                  <a:pt x="87805" y="199178"/>
                </a:lnTo>
                <a:lnTo>
                  <a:pt x="103654" y="197203"/>
                </a:lnTo>
                <a:lnTo>
                  <a:pt x="139772" y="177681"/>
                </a:lnTo>
                <a:lnTo>
                  <a:pt x="149351" y="160737"/>
                </a:lnTo>
                <a:lnTo>
                  <a:pt x="71024" y="160737"/>
                </a:lnTo>
                <a:lnTo>
                  <a:pt x="58710" y="157729"/>
                </a:lnTo>
                <a:lnTo>
                  <a:pt x="47069" y="152829"/>
                </a:lnTo>
                <a:lnTo>
                  <a:pt x="35949" y="146233"/>
                </a:lnTo>
                <a:lnTo>
                  <a:pt x="25196" y="138134"/>
                </a:lnTo>
                <a:close/>
              </a:path>
              <a:path w="153670" h="199389">
                <a:moveTo>
                  <a:pt x="74767" y="0"/>
                </a:moveTo>
                <a:lnTo>
                  <a:pt x="31945" y="12127"/>
                </a:lnTo>
                <a:lnTo>
                  <a:pt x="9404" y="44194"/>
                </a:lnTo>
                <a:lnTo>
                  <a:pt x="7747" y="58404"/>
                </a:lnTo>
                <a:lnTo>
                  <a:pt x="8873" y="71838"/>
                </a:lnTo>
                <a:lnTo>
                  <a:pt x="37943" y="106174"/>
                </a:lnTo>
                <a:lnTo>
                  <a:pt x="86660" y="122346"/>
                </a:lnTo>
                <a:lnTo>
                  <a:pt x="101773" y="128467"/>
                </a:lnTo>
                <a:lnTo>
                  <a:pt x="109089" y="134963"/>
                </a:lnTo>
                <a:lnTo>
                  <a:pt x="110998" y="142846"/>
                </a:lnTo>
                <a:lnTo>
                  <a:pt x="110348" y="147917"/>
                </a:lnTo>
                <a:lnTo>
                  <a:pt x="104581" y="155251"/>
                </a:lnTo>
                <a:lnTo>
                  <a:pt x="91869" y="159685"/>
                </a:lnTo>
                <a:lnTo>
                  <a:pt x="71024" y="160737"/>
                </a:lnTo>
                <a:lnTo>
                  <a:pt x="149351" y="160737"/>
                </a:lnTo>
                <a:lnTo>
                  <a:pt x="151758" y="154038"/>
                </a:lnTo>
                <a:lnTo>
                  <a:pt x="153352" y="139239"/>
                </a:lnTo>
                <a:lnTo>
                  <a:pt x="153350" y="138102"/>
                </a:lnTo>
                <a:lnTo>
                  <a:pt x="134800" y="99988"/>
                </a:lnTo>
                <a:lnTo>
                  <a:pt x="93158" y="81095"/>
                </a:lnTo>
                <a:lnTo>
                  <a:pt x="73149" y="75353"/>
                </a:lnTo>
                <a:lnTo>
                  <a:pt x="59164" y="69792"/>
                </a:lnTo>
                <a:lnTo>
                  <a:pt x="52079" y="63489"/>
                </a:lnTo>
                <a:lnTo>
                  <a:pt x="50114" y="55076"/>
                </a:lnTo>
                <a:lnTo>
                  <a:pt x="51364" y="48703"/>
                </a:lnTo>
                <a:lnTo>
                  <a:pt x="60116" y="40748"/>
                </a:lnTo>
                <a:lnTo>
                  <a:pt x="77823" y="37710"/>
                </a:lnTo>
                <a:lnTo>
                  <a:pt x="138085" y="37710"/>
                </a:lnTo>
                <a:lnTo>
                  <a:pt x="147053" y="24252"/>
                </a:lnTo>
                <a:lnTo>
                  <a:pt x="101959" y="2835"/>
                </a:lnTo>
                <a:lnTo>
                  <a:pt x="88762" y="717"/>
                </a:lnTo>
                <a:lnTo>
                  <a:pt x="74767" y="0"/>
                </a:lnTo>
                <a:close/>
              </a:path>
              <a:path w="153670" h="199389">
                <a:moveTo>
                  <a:pt x="138085" y="37710"/>
                </a:moveTo>
                <a:lnTo>
                  <a:pt x="77823" y="37710"/>
                </a:lnTo>
                <a:lnTo>
                  <a:pt x="89512" y="39433"/>
                </a:lnTo>
                <a:lnTo>
                  <a:pt x="101347" y="43313"/>
                </a:lnTo>
                <a:lnTo>
                  <a:pt x="113310" y="49155"/>
                </a:lnTo>
                <a:lnTo>
                  <a:pt x="125387" y="56765"/>
                </a:lnTo>
                <a:lnTo>
                  <a:pt x="138085" y="3771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041524" y="6065431"/>
            <a:ext cx="205740" cy="195580"/>
          </a:xfrm>
          <a:custGeom>
            <a:avLst/>
            <a:gdLst/>
            <a:ahLst/>
            <a:cxnLst/>
            <a:rect l="l" t="t" r="r" b="b"/>
            <a:pathLst>
              <a:path w="205740" h="195579">
                <a:moveTo>
                  <a:pt x="122364" y="0"/>
                </a:moveTo>
                <a:lnTo>
                  <a:pt x="83045" y="0"/>
                </a:lnTo>
                <a:lnTo>
                  <a:pt x="0" y="195160"/>
                </a:lnTo>
                <a:lnTo>
                  <a:pt x="43472" y="195160"/>
                </a:lnTo>
                <a:lnTo>
                  <a:pt x="61175" y="151688"/>
                </a:lnTo>
                <a:lnTo>
                  <a:pt x="186911" y="151688"/>
                </a:lnTo>
                <a:lnTo>
                  <a:pt x="170893" y="114046"/>
                </a:lnTo>
                <a:lnTo>
                  <a:pt x="76403" y="114046"/>
                </a:lnTo>
                <a:lnTo>
                  <a:pt x="102158" y="51206"/>
                </a:lnTo>
                <a:lnTo>
                  <a:pt x="144153" y="51206"/>
                </a:lnTo>
                <a:lnTo>
                  <a:pt x="122364" y="0"/>
                </a:lnTo>
                <a:close/>
              </a:path>
              <a:path w="205740" h="195579">
                <a:moveTo>
                  <a:pt x="186911" y="151688"/>
                </a:moveTo>
                <a:lnTo>
                  <a:pt x="143141" y="151688"/>
                </a:lnTo>
                <a:lnTo>
                  <a:pt x="160845" y="195160"/>
                </a:lnTo>
                <a:lnTo>
                  <a:pt x="205409" y="195160"/>
                </a:lnTo>
                <a:lnTo>
                  <a:pt x="186911" y="151688"/>
                </a:lnTo>
                <a:close/>
              </a:path>
              <a:path w="205740" h="195579">
                <a:moveTo>
                  <a:pt x="144153" y="51206"/>
                </a:moveTo>
                <a:lnTo>
                  <a:pt x="102158" y="51206"/>
                </a:lnTo>
                <a:lnTo>
                  <a:pt x="127889" y="114046"/>
                </a:lnTo>
                <a:lnTo>
                  <a:pt x="170893" y="114046"/>
                </a:lnTo>
                <a:lnTo>
                  <a:pt x="144153" y="512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269986" y="6066794"/>
            <a:ext cx="194310" cy="194310"/>
          </a:xfrm>
          <a:custGeom>
            <a:avLst/>
            <a:gdLst/>
            <a:ahLst/>
            <a:cxnLst/>
            <a:rect l="l" t="t" r="r" b="b"/>
            <a:pathLst>
              <a:path w="194309" h="194310">
                <a:moveTo>
                  <a:pt x="45948" y="0"/>
                </a:moveTo>
                <a:lnTo>
                  <a:pt x="0" y="0"/>
                </a:lnTo>
                <a:lnTo>
                  <a:pt x="0" y="193802"/>
                </a:lnTo>
                <a:lnTo>
                  <a:pt x="41808" y="193802"/>
                </a:lnTo>
                <a:lnTo>
                  <a:pt x="41808" y="68122"/>
                </a:lnTo>
                <a:lnTo>
                  <a:pt x="88291" y="68122"/>
                </a:lnTo>
                <a:lnTo>
                  <a:pt x="45948" y="0"/>
                </a:lnTo>
                <a:close/>
              </a:path>
              <a:path w="194309" h="194310">
                <a:moveTo>
                  <a:pt x="193776" y="67297"/>
                </a:moveTo>
                <a:lnTo>
                  <a:pt x="151409" y="67297"/>
                </a:lnTo>
                <a:lnTo>
                  <a:pt x="151409" y="193802"/>
                </a:lnTo>
                <a:lnTo>
                  <a:pt x="193776" y="193802"/>
                </a:lnTo>
                <a:lnTo>
                  <a:pt x="193776" y="67297"/>
                </a:lnTo>
                <a:close/>
              </a:path>
              <a:path w="194309" h="194310">
                <a:moveTo>
                  <a:pt x="88291" y="68122"/>
                </a:moveTo>
                <a:lnTo>
                  <a:pt x="41808" y="68122"/>
                </a:lnTo>
                <a:lnTo>
                  <a:pt x="95783" y="150050"/>
                </a:lnTo>
                <a:lnTo>
                  <a:pt x="96888" y="150050"/>
                </a:lnTo>
                <a:lnTo>
                  <a:pt x="141753" y="81953"/>
                </a:lnTo>
                <a:lnTo>
                  <a:pt x="96888" y="81953"/>
                </a:lnTo>
                <a:lnTo>
                  <a:pt x="88291" y="68122"/>
                </a:lnTo>
                <a:close/>
              </a:path>
              <a:path w="194309" h="194310">
                <a:moveTo>
                  <a:pt x="193776" y="0"/>
                </a:moveTo>
                <a:lnTo>
                  <a:pt x="147828" y="0"/>
                </a:lnTo>
                <a:lnTo>
                  <a:pt x="96888" y="81953"/>
                </a:lnTo>
                <a:lnTo>
                  <a:pt x="141753" y="81953"/>
                </a:lnTo>
                <a:lnTo>
                  <a:pt x="151409" y="67297"/>
                </a:lnTo>
                <a:lnTo>
                  <a:pt x="193776" y="67297"/>
                </a:lnTo>
                <a:lnTo>
                  <a:pt x="19377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508849" y="624141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>
                <a:moveTo>
                  <a:pt x="0" y="0"/>
                </a:moveTo>
                <a:lnTo>
                  <a:pt x="139242" y="0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530172" y="606679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1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699682" y="6066790"/>
            <a:ext cx="0" cy="194310"/>
          </a:xfrm>
          <a:custGeom>
            <a:avLst/>
            <a:gdLst/>
            <a:ahLst/>
            <a:cxnLst/>
            <a:rect l="l" t="t" r="r" b="b"/>
            <a:pathLst>
              <a:path h="194310">
                <a:moveTo>
                  <a:pt x="0" y="0"/>
                </a:moveTo>
                <a:lnTo>
                  <a:pt x="0" y="193801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769858" y="606679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10">
                <a:moveTo>
                  <a:pt x="39306" y="0"/>
                </a:moveTo>
                <a:lnTo>
                  <a:pt x="0" y="0"/>
                </a:lnTo>
                <a:lnTo>
                  <a:pt x="0" y="193802"/>
                </a:lnTo>
                <a:lnTo>
                  <a:pt x="42087" y="193802"/>
                </a:lnTo>
                <a:lnTo>
                  <a:pt x="42087" y="70624"/>
                </a:lnTo>
                <a:lnTo>
                  <a:pt x="93041" y="70624"/>
                </a:lnTo>
                <a:lnTo>
                  <a:pt x="39306" y="0"/>
                </a:lnTo>
                <a:close/>
              </a:path>
              <a:path w="172720" h="194310">
                <a:moveTo>
                  <a:pt x="93041" y="70624"/>
                </a:moveTo>
                <a:lnTo>
                  <a:pt x="42087" y="70624"/>
                </a:lnTo>
                <a:lnTo>
                  <a:pt x="135928" y="193802"/>
                </a:lnTo>
                <a:lnTo>
                  <a:pt x="172199" y="193802"/>
                </a:lnTo>
                <a:lnTo>
                  <a:pt x="172199" y="119329"/>
                </a:lnTo>
                <a:lnTo>
                  <a:pt x="130098" y="119329"/>
                </a:lnTo>
                <a:lnTo>
                  <a:pt x="93041" y="70624"/>
                </a:lnTo>
                <a:close/>
              </a:path>
              <a:path w="172720" h="194310">
                <a:moveTo>
                  <a:pt x="172199" y="0"/>
                </a:moveTo>
                <a:lnTo>
                  <a:pt x="130098" y="0"/>
                </a:lnTo>
                <a:lnTo>
                  <a:pt x="130098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975082" y="6063522"/>
            <a:ext cx="184785" cy="200025"/>
          </a:xfrm>
          <a:custGeom>
            <a:avLst/>
            <a:gdLst/>
            <a:ahLst/>
            <a:cxnLst/>
            <a:rect l="l" t="t" r="r" b="b"/>
            <a:pathLst>
              <a:path w="184784" h="200025">
                <a:moveTo>
                  <a:pt x="97897" y="0"/>
                </a:moveTo>
                <a:lnTo>
                  <a:pt x="55449" y="10339"/>
                </a:lnTo>
                <a:lnTo>
                  <a:pt x="23093" y="35649"/>
                </a:lnTo>
                <a:lnTo>
                  <a:pt x="3924" y="71905"/>
                </a:lnTo>
                <a:lnTo>
                  <a:pt x="0" y="100168"/>
                </a:lnTo>
                <a:lnTo>
                  <a:pt x="5" y="101849"/>
                </a:lnTo>
                <a:lnTo>
                  <a:pt x="7946" y="141163"/>
                </a:lnTo>
                <a:lnTo>
                  <a:pt x="30442" y="172297"/>
                </a:lnTo>
                <a:lnTo>
                  <a:pt x="66709" y="192655"/>
                </a:lnTo>
                <a:lnTo>
                  <a:pt x="115965" y="199644"/>
                </a:lnTo>
                <a:lnTo>
                  <a:pt x="129816" y="197360"/>
                </a:lnTo>
                <a:lnTo>
                  <a:pt x="165556" y="183225"/>
                </a:lnTo>
                <a:lnTo>
                  <a:pt x="184632" y="169662"/>
                </a:lnTo>
                <a:lnTo>
                  <a:pt x="184632" y="160833"/>
                </a:lnTo>
                <a:lnTo>
                  <a:pt x="92931" y="160833"/>
                </a:lnTo>
                <a:lnTo>
                  <a:pt x="79355" y="156926"/>
                </a:lnTo>
                <a:lnTo>
                  <a:pt x="50708" y="128981"/>
                </a:lnTo>
                <a:lnTo>
                  <a:pt x="44564" y="100168"/>
                </a:lnTo>
                <a:lnTo>
                  <a:pt x="45355" y="89511"/>
                </a:lnTo>
                <a:lnTo>
                  <a:pt x="64742" y="53823"/>
                </a:lnTo>
                <a:lnTo>
                  <a:pt x="104472" y="39388"/>
                </a:lnTo>
                <a:lnTo>
                  <a:pt x="161990" y="39388"/>
                </a:lnTo>
                <a:lnTo>
                  <a:pt x="171952" y="21883"/>
                </a:lnTo>
                <a:lnTo>
                  <a:pt x="128485" y="2495"/>
                </a:lnTo>
                <a:lnTo>
                  <a:pt x="114214" y="616"/>
                </a:lnTo>
                <a:lnTo>
                  <a:pt x="97897" y="0"/>
                </a:lnTo>
                <a:close/>
              </a:path>
              <a:path w="184784" h="200025">
                <a:moveTo>
                  <a:pt x="184632" y="85500"/>
                </a:moveTo>
                <a:lnTo>
                  <a:pt x="100469" y="85500"/>
                </a:lnTo>
                <a:lnTo>
                  <a:pt x="100469" y="122330"/>
                </a:lnTo>
                <a:lnTo>
                  <a:pt x="143383" y="122330"/>
                </a:lnTo>
                <a:lnTo>
                  <a:pt x="142649" y="150520"/>
                </a:lnTo>
                <a:lnTo>
                  <a:pt x="133914" y="155372"/>
                </a:lnTo>
                <a:lnTo>
                  <a:pt x="123239" y="158756"/>
                </a:lnTo>
                <a:lnTo>
                  <a:pt x="109840" y="160601"/>
                </a:lnTo>
                <a:lnTo>
                  <a:pt x="92931" y="160833"/>
                </a:lnTo>
                <a:lnTo>
                  <a:pt x="184632" y="160833"/>
                </a:lnTo>
                <a:lnTo>
                  <a:pt x="184632" y="85500"/>
                </a:lnTo>
                <a:close/>
              </a:path>
              <a:path w="184784" h="200025">
                <a:moveTo>
                  <a:pt x="161990" y="39388"/>
                </a:moveTo>
                <a:lnTo>
                  <a:pt x="104472" y="39388"/>
                </a:lnTo>
                <a:lnTo>
                  <a:pt x="118145" y="41168"/>
                </a:lnTo>
                <a:lnTo>
                  <a:pt x="129884" y="45112"/>
                </a:lnTo>
                <a:lnTo>
                  <a:pt x="140518" y="51076"/>
                </a:lnTo>
                <a:lnTo>
                  <a:pt x="150876" y="58918"/>
                </a:lnTo>
                <a:lnTo>
                  <a:pt x="161990" y="3938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187157" y="6064038"/>
            <a:ext cx="153670" cy="199390"/>
          </a:xfrm>
          <a:custGeom>
            <a:avLst/>
            <a:gdLst/>
            <a:ahLst/>
            <a:cxnLst/>
            <a:rect l="l" t="t" r="r" b="b"/>
            <a:pathLst>
              <a:path w="153670" h="199389">
                <a:moveTo>
                  <a:pt x="25171" y="138134"/>
                </a:moveTo>
                <a:lnTo>
                  <a:pt x="0" y="168309"/>
                </a:lnTo>
                <a:lnTo>
                  <a:pt x="3230" y="171094"/>
                </a:lnTo>
                <a:lnTo>
                  <a:pt x="13327" y="178609"/>
                </a:lnTo>
                <a:lnTo>
                  <a:pt x="60437" y="196973"/>
                </a:lnTo>
                <a:lnTo>
                  <a:pt x="87805" y="199178"/>
                </a:lnTo>
                <a:lnTo>
                  <a:pt x="103654" y="197203"/>
                </a:lnTo>
                <a:lnTo>
                  <a:pt x="139772" y="177681"/>
                </a:lnTo>
                <a:lnTo>
                  <a:pt x="149351" y="160737"/>
                </a:lnTo>
                <a:lnTo>
                  <a:pt x="71022" y="160737"/>
                </a:lnTo>
                <a:lnTo>
                  <a:pt x="58721" y="157729"/>
                </a:lnTo>
                <a:lnTo>
                  <a:pt x="47081" y="152829"/>
                </a:lnTo>
                <a:lnTo>
                  <a:pt x="35949" y="146232"/>
                </a:lnTo>
                <a:lnTo>
                  <a:pt x="25171" y="138134"/>
                </a:lnTo>
                <a:close/>
              </a:path>
              <a:path w="153670" h="199389">
                <a:moveTo>
                  <a:pt x="74754" y="0"/>
                </a:moveTo>
                <a:lnTo>
                  <a:pt x="31935" y="12130"/>
                </a:lnTo>
                <a:lnTo>
                  <a:pt x="9391" y="44196"/>
                </a:lnTo>
                <a:lnTo>
                  <a:pt x="7734" y="58404"/>
                </a:lnTo>
                <a:lnTo>
                  <a:pt x="8869" y="71880"/>
                </a:lnTo>
                <a:lnTo>
                  <a:pt x="37967" y="106187"/>
                </a:lnTo>
                <a:lnTo>
                  <a:pt x="86699" y="122363"/>
                </a:lnTo>
                <a:lnTo>
                  <a:pt x="101794" y="128479"/>
                </a:lnTo>
                <a:lnTo>
                  <a:pt x="109111" y="134969"/>
                </a:lnTo>
                <a:lnTo>
                  <a:pt x="111023" y="142846"/>
                </a:lnTo>
                <a:lnTo>
                  <a:pt x="110367" y="147932"/>
                </a:lnTo>
                <a:lnTo>
                  <a:pt x="104587" y="155258"/>
                </a:lnTo>
                <a:lnTo>
                  <a:pt x="91864" y="159686"/>
                </a:lnTo>
                <a:lnTo>
                  <a:pt x="71022" y="160737"/>
                </a:lnTo>
                <a:lnTo>
                  <a:pt x="149351" y="160737"/>
                </a:lnTo>
                <a:lnTo>
                  <a:pt x="151758" y="154038"/>
                </a:lnTo>
                <a:lnTo>
                  <a:pt x="153352" y="139239"/>
                </a:lnTo>
                <a:lnTo>
                  <a:pt x="153350" y="138117"/>
                </a:lnTo>
                <a:lnTo>
                  <a:pt x="134813" y="99992"/>
                </a:lnTo>
                <a:lnTo>
                  <a:pt x="93176" y="81098"/>
                </a:lnTo>
                <a:lnTo>
                  <a:pt x="73165" y="75357"/>
                </a:lnTo>
                <a:lnTo>
                  <a:pt x="59177" y="69794"/>
                </a:lnTo>
                <a:lnTo>
                  <a:pt x="52084" y="63490"/>
                </a:lnTo>
                <a:lnTo>
                  <a:pt x="50114" y="55076"/>
                </a:lnTo>
                <a:lnTo>
                  <a:pt x="51366" y="48692"/>
                </a:lnTo>
                <a:lnTo>
                  <a:pt x="60117" y="40745"/>
                </a:lnTo>
                <a:lnTo>
                  <a:pt x="77844" y="37711"/>
                </a:lnTo>
                <a:lnTo>
                  <a:pt x="138088" y="37711"/>
                </a:lnTo>
                <a:lnTo>
                  <a:pt x="147041" y="24252"/>
                </a:lnTo>
                <a:lnTo>
                  <a:pt x="101960" y="2835"/>
                </a:lnTo>
                <a:lnTo>
                  <a:pt x="88756" y="717"/>
                </a:lnTo>
                <a:lnTo>
                  <a:pt x="74754" y="0"/>
                </a:lnTo>
                <a:close/>
              </a:path>
              <a:path w="153670" h="199389">
                <a:moveTo>
                  <a:pt x="138088" y="37711"/>
                </a:moveTo>
                <a:lnTo>
                  <a:pt x="77844" y="37711"/>
                </a:lnTo>
                <a:lnTo>
                  <a:pt x="89529" y="39437"/>
                </a:lnTo>
                <a:lnTo>
                  <a:pt x="101361" y="43317"/>
                </a:lnTo>
                <a:lnTo>
                  <a:pt x="113327" y="49158"/>
                </a:lnTo>
                <a:lnTo>
                  <a:pt x="125412" y="56765"/>
                </a:lnTo>
                <a:lnTo>
                  <a:pt x="138088" y="377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8580477" y="6338504"/>
            <a:ext cx="176530" cy="194310"/>
          </a:xfrm>
          <a:custGeom>
            <a:avLst/>
            <a:gdLst/>
            <a:ahLst/>
            <a:cxnLst/>
            <a:rect l="l" t="t" r="r" b="b"/>
            <a:pathLst>
              <a:path w="176529" h="194309">
                <a:moveTo>
                  <a:pt x="42633" y="0"/>
                </a:moveTo>
                <a:lnTo>
                  <a:pt x="0" y="0"/>
                </a:lnTo>
                <a:lnTo>
                  <a:pt x="0" y="193776"/>
                </a:lnTo>
                <a:lnTo>
                  <a:pt x="42633" y="193776"/>
                </a:lnTo>
                <a:lnTo>
                  <a:pt x="42633" y="134556"/>
                </a:lnTo>
                <a:lnTo>
                  <a:pt x="65049" y="111290"/>
                </a:lnTo>
                <a:lnTo>
                  <a:pt x="115345" y="111290"/>
                </a:lnTo>
                <a:lnTo>
                  <a:pt x="95690" y="84709"/>
                </a:lnTo>
                <a:lnTo>
                  <a:pt x="42633" y="84709"/>
                </a:lnTo>
                <a:lnTo>
                  <a:pt x="42633" y="0"/>
                </a:lnTo>
                <a:close/>
              </a:path>
              <a:path w="176529" h="194309">
                <a:moveTo>
                  <a:pt x="115345" y="111290"/>
                </a:moveTo>
                <a:lnTo>
                  <a:pt x="65049" y="111290"/>
                </a:lnTo>
                <a:lnTo>
                  <a:pt x="125133" y="193776"/>
                </a:lnTo>
                <a:lnTo>
                  <a:pt x="176339" y="193776"/>
                </a:lnTo>
                <a:lnTo>
                  <a:pt x="115345" y="111290"/>
                </a:lnTo>
                <a:close/>
              </a:path>
              <a:path w="176529" h="194309">
                <a:moveTo>
                  <a:pt x="172732" y="0"/>
                </a:moveTo>
                <a:lnTo>
                  <a:pt x="121246" y="0"/>
                </a:lnTo>
                <a:lnTo>
                  <a:pt x="42633" y="84709"/>
                </a:lnTo>
                <a:lnTo>
                  <a:pt x="95690" y="84709"/>
                </a:lnTo>
                <a:lnTo>
                  <a:pt x="93840" y="82207"/>
                </a:lnTo>
                <a:lnTo>
                  <a:pt x="1727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752785" y="6335288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59">
                <a:moveTo>
                  <a:pt x="97945" y="0"/>
                </a:moveTo>
                <a:lnTo>
                  <a:pt x="55337" y="10697"/>
                </a:lnTo>
                <a:lnTo>
                  <a:pt x="22950" y="36026"/>
                </a:lnTo>
                <a:lnTo>
                  <a:pt x="3806" y="72073"/>
                </a:lnTo>
                <a:lnTo>
                  <a:pt x="0" y="103441"/>
                </a:lnTo>
                <a:lnTo>
                  <a:pt x="205" y="108767"/>
                </a:lnTo>
                <a:lnTo>
                  <a:pt x="11552" y="147678"/>
                </a:lnTo>
                <a:lnTo>
                  <a:pt x="37609" y="178100"/>
                </a:lnTo>
                <a:lnTo>
                  <a:pt x="76195" y="196458"/>
                </a:lnTo>
                <a:lnTo>
                  <a:pt x="107802" y="200228"/>
                </a:lnTo>
                <a:lnTo>
                  <a:pt x="122954" y="198534"/>
                </a:lnTo>
                <a:lnTo>
                  <a:pt x="162495" y="182533"/>
                </a:lnTo>
                <a:lnTo>
                  <a:pt x="185712" y="160219"/>
                </a:lnTo>
                <a:lnTo>
                  <a:pt x="93284" y="160219"/>
                </a:lnTo>
                <a:lnTo>
                  <a:pt x="79593" y="156202"/>
                </a:lnTo>
                <a:lnTo>
                  <a:pt x="50677" y="127958"/>
                </a:lnTo>
                <a:lnTo>
                  <a:pt x="44526" y="96764"/>
                </a:lnTo>
                <a:lnTo>
                  <a:pt x="46447" y="83531"/>
                </a:lnTo>
                <a:lnTo>
                  <a:pt x="68124" y="51975"/>
                </a:lnTo>
                <a:lnTo>
                  <a:pt x="112521" y="40008"/>
                </a:lnTo>
                <a:lnTo>
                  <a:pt x="185973" y="40008"/>
                </a:lnTo>
                <a:lnTo>
                  <a:pt x="178344" y="31091"/>
                </a:lnTo>
                <a:lnTo>
                  <a:pt x="143690" y="8323"/>
                </a:lnTo>
                <a:lnTo>
                  <a:pt x="114291" y="948"/>
                </a:lnTo>
                <a:lnTo>
                  <a:pt x="97945" y="0"/>
                </a:lnTo>
                <a:close/>
              </a:path>
              <a:path w="206375" h="200659">
                <a:moveTo>
                  <a:pt x="185973" y="40008"/>
                </a:moveTo>
                <a:lnTo>
                  <a:pt x="112521" y="40008"/>
                </a:lnTo>
                <a:lnTo>
                  <a:pt x="126209" y="44028"/>
                </a:lnTo>
                <a:lnTo>
                  <a:pt x="138065" y="51047"/>
                </a:lnTo>
                <a:lnTo>
                  <a:pt x="147796" y="60615"/>
                </a:lnTo>
                <a:lnTo>
                  <a:pt x="155108" y="72284"/>
                </a:lnTo>
                <a:lnTo>
                  <a:pt x="159710" y="85604"/>
                </a:lnTo>
                <a:lnTo>
                  <a:pt x="161309" y="100125"/>
                </a:lnTo>
                <a:lnTo>
                  <a:pt x="161254" y="103441"/>
                </a:lnTo>
                <a:lnTo>
                  <a:pt x="147492" y="139437"/>
                </a:lnTo>
                <a:lnTo>
                  <a:pt x="110513" y="158991"/>
                </a:lnTo>
                <a:lnTo>
                  <a:pt x="93284" y="160219"/>
                </a:lnTo>
                <a:lnTo>
                  <a:pt x="185712" y="160219"/>
                </a:lnTo>
                <a:lnTo>
                  <a:pt x="204876" y="114454"/>
                </a:lnTo>
                <a:lnTo>
                  <a:pt x="205836" y="100671"/>
                </a:lnTo>
                <a:lnTo>
                  <a:pt x="205752" y="96764"/>
                </a:lnTo>
                <a:lnTo>
                  <a:pt x="194213" y="52532"/>
                </a:lnTo>
                <a:lnTo>
                  <a:pt x="187023" y="41235"/>
                </a:lnTo>
                <a:lnTo>
                  <a:pt x="185973" y="400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991112" y="6338504"/>
            <a:ext cx="172720" cy="194310"/>
          </a:xfrm>
          <a:custGeom>
            <a:avLst/>
            <a:gdLst/>
            <a:ahLst/>
            <a:cxnLst/>
            <a:rect l="l" t="t" r="r" b="b"/>
            <a:pathLst>
              <a:path w="172720" h="194309">
                <a:moveTo>
                  <a:pt x="39306" y="0"/>
                </a:moveTo>
                <a:lnTo>
                  <a:pt x="0" y="0"/>
                </a:lnTo>
                <a:lnTo>
                  <a:pt x="0" y="193776"/>
                </a:lnTo>
                <a:lnTo>
                  <a:pt x="42087" y="193776"/>
                </a:lnTo>
                <a:lnTo>
                  <a:pt x="42087" y="70599"/>
                </a:lnTo>
                <a:lnTo>
                  <a:pt x="93037" y="70599"/>
                </a:lnTo>
                <a:lnTo>
                  <a:pt x="39306" y="0"/>
                </a:lnTo>
                <a:close/>
              </a:path>
              <a:path w="172720" h="194309">
                <a:moveTo>
                  <a:pt x="93037" y="70599"/>
                </a:moveTo>
                <a:lnTo>
                  <a:pt x="42087" y="70599"/>
                </a:lnTo>
                <a:lnTo>
                  <a:pt x="135940" y="193776"/>
                </a:lnTo>
                <a:lnTo>
                  <a:pt x="172199" y="193776"/>
                </a:lnTo>
                <a:lnTo>
                  <a:pt x="172199" y="119329"/>
                </a:lnTo>
                <a:lnTo>
                  <a:pt x="130124" y="119329"/>
                </a:lnTo>
                <a:lnTo>
                  <a:pt x="93037" y="70599"/>
                </a:lnTo>
                <a:close/>
              </a:path>
              <a:path w="172720" h="194309">
                <a:moveTo>
                  <a:pt x="172199" y="0"/>
                </a:moveTo>
                <a:lnTo>
                  <a:pt x="130124" y="0"/>
                </a:lnTo>
                <a:lnTo>
                  <a:pt x="130124" y="119329"/>
                </a:lnTo>
                <a:lnTo>
                  <a:pt x="172199" y="119329"/>
                </a:lnTo>
                <a:lnTo>
                  <a:pt x="172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273198" y="6377831"/>
            <a:ext cx="0" cy="154940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0"/>
                </a:moveTo>
                <a:lnTo>
                  <a:pt x="0" y="154457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192915" y="6358171"/>
            <a:ext cx="160655" cy="0"/>
          </a:xfrm>
          <a:custGeom>
            <a:avLst/>
            <a:gdLst/>
            <a:ahLst/>
            <a:cxnLst/>
            <a:rect l="l" t="t" r="r" b="b"/>
            <a:pathLst>
              <a:path w="160654">
                <a:moveTo>
                  <a:pt x="0" y="0"/>
                </a:moveTo>
                <a:lnTo>
                  <a:pt x="160566" y="0"/>
                </a:lnTo>
              </a:path>
            </a:pathLst>
          </a:custGeom>
          <a:ln w="4058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383081" y="6338499"/>
            <a:ext cx="167640" cy="194310"/>
          </a:xfrm>
          <a:custGeom>
            <a:avLst/>
            <a:gdLst/>
            <a:ahLst/>
            <a:cxnLst/>
            <a:rect l="l" t="t" r="r" b="b"/>
            <a:pathLst>
              <a:path w="167640" h="194309">
                <a:moveTo>
                  <a:pt x="88582" y="0"/>
                </a:moveTo>
                <a:lnTo>
                  <a:pt x="0" y="0"/>
                </a:lnTo>
                <a:lnTo>
                  <a:pt x="0" y="193789"/>
                </a:lnTo>
                <a:lnTo>
                  <a:pt x="42633" y="193789"/>
                </a:lnTo>
                <a:lnTo>
                  <a:pt x="42633" y="131800"/>
                </a:lnTo>
                <a:lnTo>
                  <a:pt x="135280" y="131800"/>
                </a:lnTo>
                <a:lnTo>
                  <a:pt x="129384" y="120462"/>
                </a:lnTo>
                <a:lnTo>
                  <a:pt x="140241" y="113282"/>
                </a:lnTo>
                <a:lnTo>
                  <a:pt x="149188" y="104135"/>
                </a:lnTo>
                <a:lnTo>
                  <a:pt x="155249" y="94119"/>
                </a:lnTo>
                <a:lnTo>
                  <a:pt x="42633" y="94119"/>
                </a:lnTo>
                <a:lnTo>
                  <a:pt x="42633" y="38493"/>
                </a:lnTo>
                <a:lnTo>
                  <a:pt x="156510" y="38493"/>
                </a:lnTo>
                <a:lnTo>
                  <a:pt x="155850" y="36640"/>
                </a:lnTo>
                <a:lnTo>
                  <a:pt x="128708" y="8141"/>
                </a:lnTo>
                <a:lnTo>
                  <a:pt x="103513" y="925"/>
                </a:lnTo>
                <a:lnTo>
                  <a:pt x="88582" y="0"/>
                </a:lnTo>
                <a:close/>
              </a:path>
              <a:path w="167640" h="194309">
                <a:moveTo>
                  <a:pt x="135280" y="131800"/>
                </a:moveTo>
                <a:lnTo>
                  <a:pt x="76149" y="131800"/>
                </a:lnTo>
                <a:lnTo>
                  <a:pt x="117665" y="193789"/>
                </a:lnTo>
                <a:lnTo>
                  <a:pt x="167513" y="193789"/>
                </a:lnTo>
                <a:lnTo>
                  <a:pt x="135280" y="131800"/>
                </a:lnTo>
                <a:close/>
              </a:path>
              <a:path w="167640" h="194309">
                <a:moveTo>
                  <a:pt x="156510" y="38493"/>
                </a:moveTo>
                <a:lnTo>
                  <a:pt x="42633" y="38493"/>
                </a:lnTo>
                <a:lnTo>
                  <a:pt x="92292" y="38920"/>
                </a:lnTo>
                <a:lnTo>
                  <a:pt x="106380" y="43323"/>
                </a:lnTo>
                <a:lnTo>
                  <a:pt x="115346" y="52431"/>
                </a:lnTo>
                <a:lnTo>
                  <a:pt x="118491" y="66167"/>
                </a:lnTo>
                <a:lnTo>
                  <a:pt x="118092" y="71748"/>
                </a:lnTo>
                <a:lnTo>
                  <a:pt x="112858" y="83563"/>
                </a:lnTo>
                <a:lnTo>
                  <a:pt x="101940" y="91326"/>
                </a:lnTo>
                <a:lnTo>
                  <a:pt x="85826" y="94119"/>
                </a:lnTo>
                <a:lnTo>
                  <a:pt x="155249" y="94119"/>
                </a:lnTo>
                <a:lnTo>
                  <a:pt x="155937" y="92982"/>
                </a:lnTo>
                <a:lnTo>
                  <a:pt x="160198" y="79784"/>
                </a:lnTo>
                <a:lnTo>
                  <a:pt x="161683" y="64503"/>
                </a:lnTo>
                <a:lnTo>
                  <a:pt x="161594" y="60153"/>
                </a:lnTo>
                <a:lnTo>
                  <a:pt x="159927" y="48099"/>
                </a:lnTo>
                <a:lnTo>
                  <a:pt x="156510" y="384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9572613" y="6335287"/>
            <a:ext cx="206375" cy="200660"/>
          </a:xfrm>
          <a:custGeom>
            <a:avLst/>
            <a:gdLst/>
            <a:ahLst/>
            <a:cxnLst/>
            <a:rect l="l" t="t" r="r" b="b"/>
            <a:pathLst>
              <a:path w="206375" h="200659">
                <a:moveTo>
                  <a:pt x="97944" y="0"/>
                </a:moveTo>
                <a:lnTo>
                  <a:pt x="55342" y="10691"/>
                </a:lnTo>
                <a:lnTo>
                  <a:pt x="22954" y="36021"/>
                </a:lnTo>
                <a:lnTo>
                  <a:pt x="3807" y="72071"/>
                </a:lnTo>
                <a:lnTo>
                  <a:pt x="0" y="103436"/>
                </a:lnTo>
                <a:lnTo>
                  <a:pt x="204" y="108750"/>
                </a:lnTo>
                <a:lnTo>
                  <a:pt x="11541" y="147668"/>
                </a:lnTo>
                <a:lnTo>
                  <a:pt x="37588" y="178096"/>
                </a:lnTo>
                <a:lnTo>
                  <a:pt x="76170" y="196458"/>
                </a:lnTo>
                <a:lnTo>
                  <a:pt x="107779" y="200229"/>
                </a:lnTo>
                <a:lnTo>
                  <a:pt x="122936" y="198535"/>
                </a:lnTo>
                <a:lnTo>
                  <a:pt x="162482" y="182534"/>
                </a:lnTo>
                <a:lnTo>
                  <a:pt x="185693" y="160221"/>
                </a:lnTo>
                <a:lnTo>
                  <a:pt x="93265" y="160221"/>
                </a:lnTo>
                <a:lnTo>
                  <a:pt x="79572" y="156206"/>
                </a:lnTo>
                <a:lnTo>
                  <a:pt x="50661" y="127962"/>
                </a:lnTo>
                <a:lnTo>
                  <a:pt x="44513" y="96775"/>
                </a:lnTo>
                <a:lnTo>
                  <a:pt x="46431" y="83540"/>
                </a:lnTo>
                <a:lnTo>
                  <a:pt x="68095" y="51978"/>
                </a:lnTo>
                <a:lnTo>
                  <a:pt x="112496" y="40009"/>
                </a:lnTo>
                <a:lnTo>
                  <a:pt x="185949" y="40009"/>
                </a:lnTo>
                <a:lnTo>
                  <a:pt x="178329" y="31099"/>
                </a:lnTo>
                <a:lnTo>
                  <a:pt x="143680" y="8325"/>
                </a:lnTo>
                <a:lnTo>
                  <a:pt x="114287" y="949"/>
                </a:lnTo>
                <a:lnTo>
                  <a:pt x="97944" y="0"/>
                </a:lnTo>
                <a:close/>
              </a:path>
              <a:path w="206375" h="200659">
                <a:moveTo>
                  <a:pt x="185949" y="40009"/>
                </a:moveTo>
                <a:lnTo>
                  <a:pt x="112496" y="40009"/>
                </a:lnTo>
                <a:lnTo>
                  <a:pt x="126184" y="44029"/>
                </a:lnTo>
                <a:lnTo>
                  <a:pt x="138040" y="51048"/>
                </a:lnTo>
                <a:lnTo>
                  <a:pt x="147771" y="60616"/>
                </a:lnTo>
                <a:lnTo>
                  <a:pt x="155083" y="72285"/>
                </a:lnTo>
                <a:lnTo>
                  <a:pt x="159686" y="85605"/>
                </a:lnTo>
                <a:lnTo>
                  <a:pt x="161285" y="100126"/>
                </a:lnTo>
                <a:lnTo>
                  <a:pt x="161229" y="103436"/>
                </a:lnTo>
                <a:lnTo>
                  <a:pt x="147466" y="139436"/>
                </a:lnTo>
                <a:lnTo>
                  <a:pt x="110490" y="158993"/>
                </a:lnTo>
                <a:lnTo>
                  <a:pt x="93265" y="160221"/>
                </a:lnTo>
                <a:lnTo>
                  <a:pt x="185693" y="160221"/>
                </a:lnTo>
                <a:lnTo>
                  <a:pt x="204852" y="114455"/>
                </a:lnTo>
                <a:lnTo>
                  <a:pt x="205811" y="100672"/>
                </a:lnTo>
                <a:lnTo>
                  <a:pt x="205728" y="96775"/>
                </a:lnTo>
                <a:lnTo>
                  <a:pt x="194196" y="52544"/>
                </a:lnTo>
                <a:lnTo>
                  <a:pt x="186998" y="41236"/>
                </a:lnTo>
                <a:lnTo>
                  <a:pt x="185949" y="4000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812967" y="6513129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5">
                <a:moveTo>
                  <a:pt x="0" y="0"/>
                </a:moveTo>
                <a:lnTo>
                  <a:pt x="302359" y="0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9834284" y="633850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9997400" y="633850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939"/>
                </a:lnTo>
              </a:path>
            </a:pathLst>
          </a:custGeom>
          <a:ln w="4390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735598" y="6395383"/>
            <a:ext cx="124460" cy="137160"/>
          </a:xfrm>
          <a:custGeom>
            <a:avLst/>
            <a:gdLst/>
            <a:ahLst/>
            <a:cxnLst/>
            <a:rect l="l" t="t" r="r" b="b"/>
            <a:pathLst>
              <a:path w="124459" h="137159">
                <a:moveTo>
                  <a:pt x="30048" y="0"/>
                </a:moveTo>
                <a:lnTo>
                  <a:pt x="0" y="0"/>
                </a:lnTo>
                <a:lnTo>
                  <a:pt x="0" y="136626"/>
                </a:lnTo>
                <a:lnTo>
                  <a:pt x="30048" y="136626"/>
                </a:lnTo>
                <a:lnTo>
                  <a:pt x="30048" y="94856"/>
                </a:lnTo>
                <a:lnTo>
                  <a:pt x="45859" y="78460"/>
                </a:lnTo>
                <a:lnTo>
                  <a:pt x="81294" y="78460"/>
                </a:lnTo>
                <a:lnTo>
                  <a:pt x="67447" y="59740"/>
                </a:lnTo>
                <a:lnTo>
                  <a:pt x="30048" y="59740"/>
                </a:lnTo>
                <a:lnTo>
                  <a:pt x="30048" y="0"/>
                </a:lnTo>
                <a:close/>
              </a:path>
              <a:path w="124459" h="137159">
                <a:moveTo>
                  <a:pt x="81294" y="78460"/>
                </a:moveTo>
                <a:lnTo>
                  <a:pt x="45859" y="78460"/>
                </a:lnTo>
                <a:lnTo>
                  <a:pt x="88214" y="136626"/>
                </a:lnTo>
                <a:lnTo>
                  <a:pt x="124320" y="136626"/>
                </a:lnTo>
                <a:lnTo>
                  <a:pt x="81294" y="78460"/>
                </a:lnTo>
                <a:close/>
              </a:path>
              <a:path w="124459" h="137159">
                <a:moveTo>
                  <a:pt x="121767" y="0"/>
                </a:moveTo>
                <a:lnTo>
                  <a:pt x="85471" y="0"/>
                </a:lnTo>
                <a:lnTo>
                  <a:pt x="30048" y="59740"/>
                </a:lnTo>
                <a:lnTo>
                  <a:pt x="67447" y="59740"/>
                </a:lnTo>
                <a:lnTo>
                  <a:pt x="66141" y="57975"/>
                </a:lnTo>
                <a:lnTo>
                  <a:pt x="121767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851824" y="6394451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5" h="139065">
                <a:moveTo>
                  <a:pt x="57718" y="0"/>
                </a:moveTo>
                <a:lnTo>
                  <a:pt x="20645" y="19286"/>
                </a:lnTo>
                <a:lnTo>
                  <a:pt x="1402" y="55031"/>
                </a:lnTo>
                <a:lnTo>
                  <a:pt x="0" y="69241"/>
                </a:lnTo>
                <a:lnTo>
                  <a:pt x="0" y="69635"/>
                </a:lnTo>
                <a:lnTo>
                  <a:pt x="17155" y="114284"/>
                </a:lnTo>
                <a:lnTo>
                  <a:pt x="53011" y="134736"/>
                </a:lnTo>
                <a:lnTo>
                  <a:pt x="87450" y="138466"/>
                </a:lnTo>
                <a:lnTo>
                  <a:pt x="101414" y="134352"/>
                </a:lnTo>
                <a:lnTo>
                  <a:pt x="113848" y="127827"/>
                </a:lnTo>
                <a:lnTo>
                  <a:pt x="124528" y="119182"/>
                </a:lnTo>
                <a:lnTo>
                  <a:pt x="131360" y="110958"/>
                </a:lnTo>
                <a:lnTo>
                  <a:pt x="62521" y="110958"/>
                </a:lnTo>
                <a:lnTo>
                  <a:pt x="49794" y="105289"/>
                </a:lnTo>
                <a:lnTo>
                  <a:pt x="39972" y="95842"/>
                </a:lnTo>
                <a:lnTo>
                  <a:pt x="33646" y="83524"/>
                </a:lnTo>
                <a:lnTo>
                  <a:pt x="31407" y="69241"/>
                </a:lnTo>
                <a:lnTo>
                  <a:pt x="31572" y="64878"/>
                </a:lnTo>
                <a:lnTo>
                  <a:pt x="65026" y="28923"/>
                </a:lnTo>
                <a:lnTo>
                  <a:pt x="82621" y="27554"/>
                </a:lnTo>
                <a:lnTo>
                  <a:pt x="130606" y="27554"/>
                </a:lnTo>
                <a:lnTo>
                  <a:pt x="128010" y="24183"/>
                </a:lnTo>
                <a:lnTo>
                  <a:pt x="118198" y="15673"/>
                </a:lnTo>
                <a:lnTo>
                  <a:pt x="106235" y="8783"/>
                </a:lnTo>
                <a:lnTo>
                  <a:pt x="92149" y="3731"/>
                </a:lnTo>
                <a:lnTo>
                  <a:pt x="75967" y="731"/>
                </a:lnTo>
                <a:lnTo>
                  <a:pt x="57718" y="0"/>
                </a:lnTo>
                <a:close/>
              </a:path>
              <a:path w="145415" h="139065">
                <a:moveTo>
                  <a:pt x="130606" y="27554"/>
                </a:moveTo>
                <a:lnTo>
                  <a:pt x="82621" y="27554"/>
                </a:lnTo>
                <a:lnTo>
                  <a:pt x="95363" y="33209"/>
                </a:lnTo>
                <a:lnTo>
                  <a:pt x="105189" y="42642"/>
                </a:lnTo>
                <a:lnTo>
                  <a:pt x="111515" y="54953"/>
                </a:lnTo>
                <a:lnTo>
                  <a:pt x="113753" y="69241"/>
                </a:lnTo>
                <a:lnTo>
                  <a:pt x="113753" y="69635"/>
                </a:lnTo>
                <a:lnTo>
                  <a:pt x="93987" y="104534"/>
                </a:lnTo>
                <a:lnTo>
                  <a:pt x="62521" y="110958"/>
                </a:lnTo>
                <a:lnTo>
                  <a:pt x="131360" y="110958"/>
                </a:lnTo>
                <a:lnTo>
                  <a:pt x="133228" y="108710"/>
                </a:lnTo>
                <a:lnTo>
                  <a:pt x="139721" y="96701"/>
                </a:lnTo>
                <a:lnTo>
                  <a:pt x="143782" y="83448"/>
                </a:lnTo>
                <a:lnTo>
                  <a:pt x="145186" y="69241"/>
                </a:lnTo>
                <a:lnTo>
                  <a:pt x="144253" y="57279"/>
                </a:lnTo>
                <a:lnTo>
                  <a:pt x="141066" y="45202"/>
                </a:lnTo>
                <a:lnTo>
                  <a:pt x="135642" y="34098"/>
                </a:lnTo>
                <a:lnTo>
                  <a:pt x="130606" y="27554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012996" y="6395383"/>
            <a:ext cx="121920" cy="137160"/>
          </a:xfrm>
          <a:custGeom>
            <a:avLst/>
            <a:gdLst/>
            <a:ahLst/>
            <a:cxnLst/>
            <a:rect l="l" t="t" r="r" b="b"/>
            <a:pathLst>
              <a:path w="121920" h="137159">
                <a:moveTo>
                  <a:pt x="27711" y="0"/>
                </a:moveTo>
                <a:lnTo>
                  <a:pt x="0" y="0"/>
                </a:lnTo>
                <a:lnTo>
                  <a:pt x="0" y="136626"/>
                </a:lnTo>
                <a:lnTo>
                  <a:pt x="29667" y="136626"/>
                </a:lnTo>
                <a:lnTo>
                  <a:pt x="29667" y="49758"/>
                </a:lnTo>
                <a:lnTo>
                  <a:pt x="65578" y="49758"/>
                </a:lnTo>
                <a:lnTo>
                  <a:pt x="27711" y="0"/>
                </a:lnTo>
                <a:close/>
              </a:path>
              <a:path w="121920" h="137159">
                <a:moveTo>
                  <a:pt x="65578" y="49758"/>
                </a:moveTo>
                <a:lnTo>
                  <a:pt x="29667" y="49758"/>
                </a:lnTo>
                <a:lnTo>
                  <a:pt x="95808" y="136626"/>
                </a:lnTo>
                <a:lnTo>
                  <a:pt x="121386" y="136626"/>
                </a:lnTo>
                <a:lnTo>
                  <a:pt x="121386" y="84124"/>
                </a:lnTo>
                <a:lnTo>
                  <a:pt x="91732" y="84124"/>
                </a:lnTo>
                <a:lnTo>
                  <a:pt x="65578" y="49758"/>
                </a:lnTo>
                <a:close/>
              </a:path>
              <a:path w="121920" h="137159">
                <a:moveTo>
                  <a:pt x="121386" y="0"/>
                </a:moveTo>
                <a:lnTo>
                  <a:pt x="91732" y="0"/>
                </a:lnTo>
                <a:lnTo>
                  <a:pt x="91732" y="84124"/>
                </a:lnTo>
                <a:lnTo>
                  <a:pt x="121386" y="84124"/>
                </a:lnTo>
                <a:lnTo>
                  <a:pt x="121386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205037" y="6423119"/>
            <a:ext cx="0" cy="109220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8889"/>
                </a:lnTo>
              </a:path>
            </a:pathLst>
          </a:custGeom>
          <a:ln w="31330">
            <a:solidFill>
              <a:srgbClr val="D719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148426" y="6409250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5">
                <a:moveTo>
                  <a:pt x="0" y="0"/>
                </a:moveTo>
                <a:lnTo>
                  <a:pt x="113195" y="0"/>
                </a:lnTo>
              </a:path>
            </a:pathLst>
          </a:custGeom>
          <a:ln w="29006">
            <a:solidFill>
              <a:srgbClr val="D719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258006" y="6394455"/>
            <a:ext cx="145415" cy="139065"/>
          </a:xfrm>
          <a:custGeom>
            <a:avLst/>
            <a:gdLst/>
            <a:ahLst/>
            <a:cxnLst/>
            <a:rect l="l" t="t" r="r" b="b"/>
            <a:pathLst>
              <a:path w="145415" h="139065">
                <a:moveTo>
                  <a:pt x="57724" y="0"/>
                </a:moveTo>
                <a:lnTo>
                  <a:pt x="20651" y="19289"/>
                </a:lnTo>
                <a:lnTo>
                  <a:pt x="1403" y="55030"/>
                </a:lnTo>
                <a:lnTo>
                  <a:pt x="0" y="69237"/>
                </a:lnTo>
                <a:lnTo>
                  <a:pt x="0" y="69631"/>
                </a:lnTo>
                <a:lnTo>
                  <a:pt x="17172" y="114288"/>
                </a:lnTo>
                <a:lnTo>
                  <a:pt x="53037" y="134735"/>
                </a:lnTo>
                <a:lnTo>
                  <a:pt x="87474" y="138465"/>
                </a:lnTo>
                <a:lnTo>
                  <a:pt x="101437" y="134352"/>
                </a:lnTo>
                <a:lnTo>
                  <a:pt x="113872" y="127827"/>
                </a:lnTo>
                <a:lnTo>
                  <a:pt x="124552" y="119182"/>
                </a:lnTo>
                <a:lnTo>
                  <a:pt x="131387" y="110954"/>
                </a:lnTo>
                <a:lnTo>
                  <a:pt x="62539" y="110954"/>
                </a:lnTo>
                <a:lnTo>
                  <a:pt x="49808" y="105286"/>
                </a:lnTo>
                <a:lnTo>
                  <a:pt x="39990" y="95839"/>
                </a:lnTo>
                <a:lnTo>
                  <a:pt x="33669" y="83520"/>
                </a:lnTo>
                <a:lnTo>
                  <a:pt x="31432" y="69237"/>
                </a:lnTo>
                <a:lnTo>
                  <a:pt x="31597" y="64882"/>
                </a:lnTo>
                <a:lnTo>
                  <a:pt x="65040" y="28919"/>
                </a:lnTo>
                <a:lnTo>
                  <a:pt x="82638" y="27549"/>
                </a:lnTo>
                <a:lnTo>
                  <a:pt x="130628" y="27549"/>
                </a:lnTo>
                <a:lnTo>
                  <a:pt x="128027" y="24172"/>
                </a:lnTo>
                <a:lnTo>
                  <a:pt x="118214" y="15665"/>
                </a:lnTo>
                <a:lnTo>
                  <a:pt x="106249" y="8778"/>
                </a:lnTo>
                <a:lnTo>
                  <a:pt x="92160" y="3728"/>
                </a:lnTo>
                <a:lnTo>
                  <a:pt x="75976" y="730"/>
                </a:lnTo>
                <a:lnTo>
                  <a:pt x="57724" y="0"/>
                </a:lnTo>
                <a:close/>
              </a:path>
              <a:path w="145415" h="139065">
                <a:moveTo>
                  <a:pt x="130628" y="27549"/>
                </a:moveTo>
                <a:lnTo>
                  <a:pt x="82638" y="27549"/>
                </a:lnTo>
                <a:lnTo>
                  <a:pt x="95375" y="33202"/>
                </a:lnTo>
                <a:lnTo>
                  <a:pt x="105205" y="42635"/>
                </a:lnTo>
                <a:lnTo>
                  <a:pt x="111537" y="54947"/>
                </a:lnTo>
                <a:lnTo>
                  <a:pt x="113779" y="69237"/>
                </a:lnTo>
                <a:lnTo>
                  <a:pt x="113779" y="69631"/>
                </a:lnTo>
                <a:lnTo>
                  <a:pt x="94008" y="104532"/>
                </a:lnTo>
                <a:lnTo>
                  <a:pt x="62539" y="110954"/>
                </a:lnTo>
                <a:lnTo>
                  <a:pt x="131387" y="110954"/>
                </a:lnTo>
                <a:lnTo>
                  <a:pt x="133252" y="108709"/>
                </a:lnTo>
                <a:lnTo>
                  <a:pt x="139745" y="96700"/>
                </a:lnTo>
                <a:lnTo>
                  <a:pt x="143807" y="83445"/>
                </a:lnTo>
                <a:lnTo>
                  <a:pt x="145211" y="69237"/>
                </a:lnTo>
                <a:lnTo>
                  <a:pt x="144276" y="57260"/>
                </a:lnTo>
                <a:lnTo>
                  <a:pt x="141086" y="45186"/>
                </a:lnTo>
                <a:lnTo>
                  <a:pt x="135661" y="34084"/>
                </a:lnTo>
                <a:lnTo>
                  <a:pt x="130628" y="27549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267079" y="5780115"/>
            <a:ext cx="1147445" cy="751840"/>
          </a:xfrm>
          <a:custGeom>
            <a:avLst/>
            <a:gdLst/>
            <a:ahLst/>
            <a:cxnLst/>
            <a:rect l="l" t="t" r="r" b="b"/>
            <a:pathLst>
              <a:path w="1147445" h="751840">
                <a:moveTo>
                  <a:pt x="311286" y="0"/>
                </a:moveTo>
                <a:lnTo>
                  <a:pt x="267176" y="0"/>
                </a:lnTo>
                <a:lnTo>
                  <a:pt x="221162" y="7620"/>
                </a:lnTo>
                <a:lnTo>
                  <a:pt x="177847" y="22860"/>
                </a:lnTo>
                <a:lnTo>
                  <a:pt x="137835" y="43180"/>
                </a:lnTo>
                <a:lnTo>
                  <a:pt x="101732" y="69850"/>
                </a:lnTo>
                <a:lnTo>
                  <a:pt x="70140" y="101600"/>
                </a:lnTo>
                <a:lnTo>
                  <a:pt x="43663" y="137160"/>
                </a:lnTo>
                <a:lnTo>
                  <a:pt x="22906" y="177800"/>
                </a:lnTo>
                <a:lnTo>
                  <a:pt x="8472" y="220980"/>
                </a:lnTo>
                <a:lnTo>
                  <a:pt x="966" y="266700"/>
                </a:lnTo>
                <a:lnTo>
                  <a:pt x="0" y="290830"/>
                </a:lnTo>
                <a:lnTo>
                  <a:pt x="961" y="313690"/>
                </a:lnTo>
                <a:lnTo>
                  <a:pt x="8427" y="360680"/>
                </a:lnTo>
                <a:lnTo>
                  <a:pt x="22785" y="403860"/>
                </a:lnTo>
                <a:lnTo>
                  <a:pt x="43437" y="443230"/>
                </a:lnTo>
                <a:lnTo>
                  <a:pt x="69783" y="478790"/>
                </a:lnTo>
                <a:lnTo>
                  <a:pt x="101224" y="510540"/>
                </a:lnTo>
                <a:lnTo>
                  <a:pt x="137161" y="537210"/>
                </a:lnTo>
                <a:lnTo>
                  <a:pt x="176995" y="558800"/>
                </a:lnTo>
                <a:lnTo>
                  <a:pt x="220127" y="572770"/>
                </a:lnTo>
                <a:lnTo>
                  <a:pt x="265959" y="580390"/>
                </a:lnTo>
                <a:lnTo>
                  <a:pt x="289699" y="581660"/>
                </a:lnTo>
                <a:lnTo>
                  <a:pt x="176936" y="751840"/>
                </a:lnTo>
                <a:lnTo>
                  <a:pt x="334886" y="751840"/>
                </a:lnTo>
                <a:lnTo>
                  <a:pt x="534152" y="449580"/>
                </a:lnTo>
                <a:lnTo>
                  <a:pt x="276319" y="449580"/>
                </a:lnTo>
                <a:lnTo>
                  <a:pt x="262002" y="447040"/>
                </a:lnTo>
                <a:lnTo>
                  <a:pt x="221875" y="434340"/>
                </a:lnTo>
                <a:lnTo>
                  <a:pt x="187230" y="411480"/>
                </a:lnTo>
                <a:lnTo>
                  <a:pt x="159669" y="379730"/>
                </a:lnTo>
                <a:lnTo>
                  <a:pt x="140792" y="342900"/>
                </a:lnTo>
                <a:lnTo>
                  <a:pt x="132204" y="300990"/>
                </a:lnTo>
                <a:lnTo>
                  <a:pt x="132777" y="285750"/>
                </a:lnTo>
                <a:lnTo>
                  <a:pt x="141633" y="241300"/>
                </a:lnTo>
                <a:lnTo>
                  <a:pt x="160064" y="203200"/>
                </a:lnTo>
                <a:lnTo>
                  <a:pt x="186618" y="171450"/>
                </a:lnTo>
                <a:lnTo>
                  <a:pt x="219839" y="148590"/>
                </a:lnTo>
                <a:lnTo>
                  <a:pt x="258275" y="134620"/>
                </a:lnTo>
                <a:lnTo>
                  <a:pt x="286078" y="130810"/>
                </a:lnTo>
                <a:lnTo>
                  <a:pt x="534341" y="130810"/>
                </a:lnTo>
                <a:lnTo>
                  <a:pt x="524364" y="116840"/>
                </a:lnTo>
                <a:lnTo>
                  <a:pt x="499726" y="87630"/>
                </a:lnTo>
                <a:lnTo>
                  <a:pt x="456293" y="50800"/>
                </a:lnTo>
                <a:lnTo>
                  <a:pt x="406196" y="22860"/>
                </a:lnTo>
                <a:lnTo>
                  <a:pt x="369713" y="10160"/>
                </a:lnTo>
                <a:lnTo>
                  <a:pt x="350685" y="5080"/>
                </a:lnTo>
                <a:lnTo>
                  <a:pt x="311286" y="0"/>
                </a:lnTo>
                <a:close/>
              </a:path>
              <a:path w="1147445" h="751840">
                <a:moveTo>
                  <a:pt x="718082" y="369570"/>
                </a:moveTo>
                <a:lnTo>
                  <a:pt x="571126" y="369570"/>
                </a:lnTo>
                <a:lnTo>
                  <a:pt x="576796" y="387350"/>
                </a:lnTo>
                <a:lnTo>
                  <a:pt x="600640" y="436880"/>
                </a:lnTo>
                <a:lnTo>
                  <a:pt x="633806" y="481330"/>
                </a:lnTo>
                <a:lnTo>
                  <a:pt x="675093" y="519430"/>
                </a:lnTo>
                <a:lnTo>
                  <a:pt x="706535" y="541020"/>
                </a:lnTo>
                <a:lnTo>
                  <a:pt x="758687" y="565150"/>
                </a:lnTo>
                <a:lnTo>
                  <a:pt x="796261" y="575310"/>
                </a:lnTo>
                <a:lnTo>
                  <a:pt x="855941" y="581660"/>
                </a:lnTo>
                <a:lnTo>
                  <a:pt x="879774" y="580390"/>
                </a:lnTo>
                <a:lnTo>
                  <a:pt x="925791" y="572770"/>
                </a:lnTo>
                <a:lnTo>
                  <a:pt x="969107" y="558800"/>
                </a:lnTo>
                <a:lnTo>
                  <a:pt x="1009119" y="537210"/>
                </a:lnTo>
                <a:lnTo>
                  <a:pt x="1045222" y="511810"/>
                </a:lnTo>
                <a:lnTo>
                  <a:pt x="1076813" y="480060"/>
                </a:lnTo>
                <a:lnTo>
                  <a:pt x="1099102" y="449580"/>
                </a:lnTo>
                <a:lnTo>
                  <a:pt x="841253" y="449580"/>
                </a:lnTo>
                <a:lnTo>
                  <a:pt x="826936" y="447040"/>
                </a:lnTo>
                <a:lnTo>
                  <a:pt x="786809" y="434340"/>
                </a:lnTo>
                <a:lnTo>
                  <a:pt x="752164" y="411480"/>
                </a:lnTo>
                <a:lnTo>
                  <a:pt x="724603" y="379730"/>
                </a:lnTo>
                <a:lnTo>
                  <a:pt x="718082" y="369570"/>
                </a:lnTo>
                <a:close/>
              </a:path>
              <a:path w="1147445" h="751840">
                <a:moveTo>
                  <a:pt x="534341" y="130810"/>
                </a:moveTo>
                <a:lnTo>
                  <a:pt x="286078" y="130810"/>
                </a:lnTo>
                <a:lnTo>
                  <a:pt x="316113" y="133350"/>
                </a:lnTo>
                <a:lnTo>
                  <a:pt x="330411" y="137160"/>
                </a:lnTo>
                <a:lnTo>
                  <a:pt x="369804" y="153670"/>
                </a:lnTo>
                <a:lnTo>
                  <a:pt x="402868" y="177800"/>
                </a:lnTo>
                <a:lnTo>
                  <a:pt x="428212" y="210820"/>
                </a:lnTo>
                <a:lnTo>
                  <a:pt x="444445" y="247650"/>
                </a:lnTo>
                <a:lnTo>
                  <a:pt x="450176" y="290830"/>
                </a:lnTo>
                <a:lnTo>
                  <a:pt x="449505" y="304800"/>
                </a:lnTo>
                <a:lnTo>
                  <a:pt x="439903" y="346710"/>
                </a:lnTo>
                <a:lnTo>
                  <a:pt x="420166" y="383540"/>
                </a:lnTo>
                <a:lnTo>
                  <a:pt x="391893" y="414020"/>
                </a:lnTo>
                <a:lnTo>
                  <a:pt x="356686" y="435610"/>
                </a:lnTo>
                <a:lnTo>
                  <a:pt x="301721" y="449580"/>
                </a:lnTo>
                <a:lnTo>
                  <a:pt x="534152" y="449580"/>
                </a:lnTo>
                <a:lnTo>
                  <a:pt x="558214" y="405130"/>
                </a:lnTo>
                <a:lnTo>
                  <a:pt x="571126" y="369570"/>
                </a:lnTo>
                <a:lnTo>
                  <a:pt x="718082" y="369570"/>
                </a:lnTo>
                <a:lnTo>
                  <a:pt x="701641" y="330200"/>
                </a:lnTo>
                <a:lnTo>
                  <a:pt x="697138" y="300990"/>
                </a:lnTo>
                <a:lnTo>
                  <a:pt x="697711" y="285750"/>
                </a:lnTo>
                <a:lnTo>
                  <a:pt x="706567" y="241300"/>
                </a:lnTo>
                <a:lnTo>
                  <a:pt x="714800" y="220980"/>
                </a:lnTo>
                <a:lnTo>
                  <a:pt x="573481" y="220980"/>
                </a:lnTo>
                <a:lnTo>
                  <a:pt x="561611" y="182880"/>
                </a:lnTo>
                <a:lnTo>
                  <a:pt x="535249" y="132080"/>
                </a:lnTo>
                <a:lnTo>
                  <a:pt x="534341" y="130810"/>
                </a:lnTo>
                <a:close/>
              </a:path>
              <a:path w="1147445" h="751840">
                <a:moveTo>
                  <a:pt x="1099102" y="130810"/>
                </a:moveTo>
                <a:lnTo>
                  <a:pt x="851012" y="130810"/>
                </a:lnTo>
                <a:lnTo>
                  <a:pt x="881044" y="133350"/>
                </a:lnTo>
                <a:lnTo>
                  <a:pt x="895340" y="137160"/>
                </a:lnTo>
                <a:lnTo>
                  <a:pt x="934733" y="153670"/>
                </a:lnTo>
                <a:lnTo>
                  <a:pt x="967798" y="177800"/>
                </a:lnTo>
                <a:lnTo>
                  <a:pt x="993143" y="210820"/>
                </a:lnTo>
                <a:lnTo>
                  <a:pt x="1009378" y="247650"/>
                </a:lnTo>
                <a:lnTo>
                  <a:pt x="1015110" y="290830"/>
                </a:lnTo>
                <a:lnTo>
                  <a:pt x="1014439" y="304800"/>
                </a:lnTo>
                <a:lnTo>
                  <a:pt x="1004835" y="346710"/>
                </a:lnTo>
                <a:lnTo>
                  <a:pt x="985096" y="383540"/>
                </a:lnTo>
                <a:lnTo>
                  <a:pt x="956822" y="414020"/>
                </a:lnTo>
                <a:lnTo>
                  <a:pt x="921615" y="435610"/>
                </a:lnTo>
                <a:lnTo>
                  <a:pt x="866654" y="449580"/>
                </a:lnTo>
                <a:lnTo>
                  <a:pt x="1099102" y="449580"/>
                </a:lnTo>
                <a:lnTo>
                  <a:pt x="1124045" y="403860"/>
                </a:lnTo>
                <a:lnTo>
                  <a:pt x="1138477" y="360680"/>
                </a:lnTo>
                <a:lnTo>
                  <a:pt x="1145983" y="313690"/>
                </a:lnTo>
                <a:lnTo>
                  <a:pt x="1146949" y="290830"/>
                </a:lnTo>
                <a:lnTo>
                  <a:pt x="1145983" y="266700"/>
                </a:lnTo>
                <a:lnTo>
                  <a:pt x="1138477" y="220980"/>
                </a:lnTo>
                <a:lnTo>
                  <a:pt x="1124045" y="177800"/>
                </a:lnTo>
                <a:lnTo>
                  <a:pt x="1103289" y="137160"/>
                </a:lnTo>
                <a:lnTo>
                  <a:pt x="1099102" y="130810"/>
                </a:lnTo>
                <a:close/>
              </a:path>
              <a:path w="1147445" h="751840">
                <a:moveTo>
                  <a:pt x="879774" y="0"/>
                </a:moveTo>
                <a:lnTo>
                  <a:pt x="835665" y="0"/>
                </a:lnTo>
                <a:lnTo>
                  <a:pt x="796269" y="5080"/>
                </a:lnTo>
                <a:lnTo>
                  <a:pt x="758723" y="16510"/>
                </a:lnTo>
                <a:lnTo>
                  <a:pt x="723399" y="31750"/>
                </a:lnTo>
                <a:lnTo>
                  <a:pt x="675387" y="62230"/>
                </a:lnTo>
                <a:lnTo>
                  <a:pt x="634453" y="101600"/>
                </a:lnTo>
                <a:lnTo>
                  <a:pt x="601846" y="148590"/>
                </a:lnTo>
                <a:lnTo>
                  <a:pt x="578814" y="201930"/>
                </a:lnTo>
                <a:lnTo>
                  <a:pt x="573481" y="220980"/>
                </a:lnTo>
                <a:lnTo>
                  <a:pt x="714800" y="220980"/>
                </a:lnTo>
                <a:lnTo>
                  <a:pt x="717880" y="214630"/>
                </a:lnTo>
                <a:lnTo>
                  <a:pt x="724999" y="203200"/>
                </a:lnTo>
                <a:lnTo>
                  <a:pt x="751552" y="171450"/>
                </a:lnTo>
                <a:lnTo>
                  <a:pt x="784773" y="148590"/>
                </a:lnTo>
                <a:lnTo>
                  <a:pt x="823209" y="134620"/>
                </a:lnTo>
                <a:lnTo>
                  <a:pt x="851012" y="130810"/>
                </a:lnTo>
                <a:lnTo>
                  <a:pt x="1099102" y="130810"/>
                </a:lnTo>
                <a:lnTo>
                  <a:pt x="1090728" y="118110"/>
                </a:lnTo>
                <a:lnTo>
                  <a:pt x="1061619" y="85090"/>
                </a:lnTo>
                <a:lnTo>
                  <a:pt x="1027697" y="55880"/>
                </a:lnTo>
                <a:lnTo>
                  <a:pt x="989564" y="31750"/>
                </a:lnTo>
                <a:lnTo>
                  <a:pt x="947825" y="13970"/>
                </a:lnTo>
                <a:lnTo>
                  <a:pt x="925791" y="7620"/>
                </a:lnTo>
                <a:lnTo>
                  <a:pt x="879774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3599999" y="7650003"/>
            <a:ext cx="3073432" cy="7596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539999" y="7650003"/>
            <a:ext cx="3073432" cy="7596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366350" y="5113909"/>
            <a:ext cx="14394180" cy="0"/>
          </a:xfrm>
          <a:custGeom>
            <a:avLst/>
            <a:gdLst/>
            <a:ahLst/>
            <a:cxnLst/>
            <a:rect l="l" t="t" r="r" b="b"/>
            <a:pathLst>
              <a:path w="14394180">
                <a:moveTo>
                  <a:pt x="0" y="0"/>
                </a:moveTo>
                <a:lnTo>
                  <a:pt x="14393646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 txBox="1"/>
          <p:nvPr/>
        </p:nvSpPr>
        <p:spPr>
          <a:xfrm>
            <a:off x="347299" y="5340373"/>
            <a:ext cx="2679700" cy="594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F</a:t>
            </a:r>
            <a:r>
              <a:rPr sz="1800" dirty="0">
                <a:solidFill>
                  <a:srgbClr val="D71920"/>
                </a:solidFill>
                <a:latin typeface="Georgia"/>
                <a:cs typeface="Georgia"/>
              </a:rPr>
              <a:t>i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l</a:t>
            </a:r>
            <a:r>
              <a:rPr sz="1800" spc="-45" dirty="0">
                <a:solidFill>
                  <a:srgbClr val="D71920"/>
                </a:solidFill>
                <a:latin typeface="Georgia"/>
                <a:cs typeface="Georgia"/>
              </a:rPr>
              <a:t>f</a:t>
            </a:r>
            <a:r>
              <a:rPr sz="1800" spc="-50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spc="15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r>
              <a:rPr sz="1800" spc="-30" dirty="0">
                <a:solidFill>
                  <a:srgbClr val="D71920"/>
                </a:solidFill>
                <a:latin typeface="Georgia"/>
                <a:cs typeface="Georgia"/>
              </a:rPr>
              <a:t>m</a:t>
            </a:r>
            <a:r>
              <a:rPr sz="1800" spc="-55" dirty="0">
                <a:solidFill>
                  <a:srgbClr val="D71920"/>
                </a:solidFill>
                <a:latin typeface="Georgia"/>
                <a:cs typeface="Georgia"/>
              </a:rPr>
              <a:t>a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t</a:t>
            </a:r>
            <a:r>
              <a:rPr sz="1800" spc="-5" dirty="0">
                <a:solidFill>
                  <a:srgbClr val="D71920"/>
                </a:solidFill>
                <a:latin typeface="Georgia"/>
                <a:cs typeface="Georgia"/>
              </a:rPr>
              <a:t> </a:t>
            </a:r>
            <a:r>
              <a:rPr sz="1800" spc="-50" dirty="0">
                <a:solidFill>
                  <a:srgbClr val="D71920"/>
                </a:solidFill>
                <a:latin typeface="Georgia"/>
                <a:cs typeface="Georgia"/>
              </a:rPr>
              <a:t>l</a:t>
            </a:r>
            <a:r>
              <a:rPr sz="1800" spc="-35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spc="-60" dirty="0">
                <a:solidFill>
                  <a:srgbClr val="D71920"/>
                </a:solidFill>
                <a:latin typeface="Georgia"/>
                <a:cs typeface="Georgia"/>
              </a:rPr>
              <a:t>g</a:t>
            </a:r>
            <a:r>
              <a:rPr sz="1800" spc="-45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spc="30" dirty="0">
                <a:solidFill>
                  <a:srgbClr val="D71920"/>
                </a:solidFill>
                <a:latin typeface="Georgia"/>
                <a:cs typeface="Georgia"/>
              </a:rPr>
              <a:t>t</a:t>
            </a:r>
            <a:r>
              <a:rPr sz="1800" spc="45" dirty="0">
                <a:solidFill>
                  <a:srgbClr val="D71920"/>
                </a:solidFill>
                <a:latin typeface="Georgia"/>
                <a:cs typeface="Georgia"/>
              </a:rPr>
              <a:t>y</a:t>
            </a:r>
            <a:r>
              <a:rPr sz="1800" spc="-15" dirty="0">
                <a:solidFill>
                  <a:srgbClr val="D71920"/>
                </a:solidFill>
                <a:latin typeface="Georgia"/>
                <a:cs typeface="Georgia"/>
              </a:rPr>
              <a:t>p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47299" y="6137438"/>
            <a:ext cx="2482850" cy="939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kr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;</a:t>
            </a:r>
            <a:endParaRPr sz="1200">
              <a:latin typeface="Georgia"/>
              <a:cs typeface="Georgia"/>
            </a:endParaRPr>
          </a:p>
          <a:p>
            <a:pPr marL="158115" indent="-145415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Georgia"/>
              <a:buAutoNum type="arabicPeriod"/>
              <a:tabLst>
                <a:tab pos="158750" algn="l"/>
              </a:tabLst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6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endParaRPr sz="1200">
              <a:latin typeface="Georgia"/>
              <a:cs typeface="Georgia"/>
            </a:endParaRPr>
          </a:p>
          <a:p>
            <a:pPr marL="179705" indent="-167005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Georgia"/>
              <a:buAutoNum type="arabicPeriod"/>
              <a:tabLst>
                <a:tab pos="180340" algn="l"/>
              </a:tabLst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endParaRPr sz="1200">
              <a:latin typeface="Georgia"/>
              <a:cs typeface="Georgia"/>
            </a:endParaRPr>
          </a:p>
          <a:p>
            <a:pPr marL="179705" indent="-167005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Georgia"/>
              <a:buAutoNum type="arabicPeriod"/>
              <a:tabLst>
                <a:tab pos="180340" algn="l"/>
              </a:tabLst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9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47299" y="7280437"/>
            <a:ext cx="2722880" cy="749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w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,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we</a:t>
            </a: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;</a:t>
            </a:r>
            <a:endParaRPr sz="1200">
              <a:latin typeface="Georgia"/>
              <a:cs typeface="Georgia"/>
            </a:endParaRPr>
          </a:p>
          <a:p>
            <a:pPr marL="182880" indent="-170180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Georgia"/>
              <a:buAutoNum type="arabicPeriod" startAt="4"/>
              <a:tabLst>
                <a:tab pos="183515" algn="l"/>
              </a:tabLst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100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pg</a:t>
            </a:r>
            <a:endParaRPr sz="1200">
              <a:latin typeface="Georgia"/>
              <a:cs typeface="Georgia"/>
            </a:endParaRPr>
          </a:p>
          <a:p>
            <a:pPr marL="177165" indent="-164465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Georgia"/>
              <a:buAutoNum type="arabicPeriod" startAt="4"/>
              <a:tabLst>
                <a:tab pos="177800" algn="l"/>
              </a:tabLst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_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endParaRPr sz="1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15119985" cy="1068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52425" algn="r">
              <a:lnSpc>
                <a:spcPct val="100000"/>
              </a:lnSpc>
            </a:pP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90 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o / 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am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  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400" spc="-55" dirty="0">
                <a:solidFill>
                  <a:srgbClr val="231F20"/>
                </a:solidFill>
                <a:latin typeface="Georgia"/>
                <a:cs typeface="Georgia"/>
              </a:rPr>
              <a:t>01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0  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1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1 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50" y="0"/>
            <a:ext cx="15113635" cy="10685780"/>
          </a:xfrm>
          <a:custGeom>
            <a:avLst/>
            <a:gdLst/>
            <a:ahLst/>
            <a:cxnLst/>
            <a:rect l="l" t="t" r="r" b="b"/>
            <a:pathLst>
              <a:path w="15113635" h="10685780">
                <a:moveTo>
                  <a:pt x="0" y="10685653"/>
                </a:moveTo>
                <a:lnTo>
                  <a:pt x="15113635" y="10685653"/>
                </a:lnTo>
                <a:lnTo>
                  <a:pt x="15113635" y="0"/>
                </a:lnTo>
                <a:lnTo>
                  <a:pt x="0" y="0"/>
                </a:lnTo>
                <a:lnTo>
                  <a:pt x="0" y="10685653"/>
                </a:lnTo>
              </a:path>
            </a:pathLst>
          </a:custGeom>
          <a:solidFill>
            <a:srgbClr val="F2E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00005" y="1447787"/>
            <a:ext cx="5521325" cy="1819910"/>
          </a:xfrm>
          <a:custGeom>
            <a:avLst/>
            <a:gdLst/>
            <a:ahLst/>
            <a:cxnLst/>
            <a:rect l="l" t="t" r="r" b="b"/>
            <a:pathLst>
              <a:path w="5521325" h="1819910">
                <a:moveTo>
                  <a:pt x="0" y="1819871"/>
                </a:moveTo>
                <a:lnTo>
                  <a:pt x="5520994" y="1819871"/>
                </a:lnTo>
                <a:lnTo>
                  <a:pt x="5520994" y="0"/>
                </a:lnTo>
                <a:lnTo>
                  <a:pt x="0" y="0"/>
                </a:lnTo>
                <a:lnTo>
                  <a:pt x="0" y="18198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00005" y="5219992"/>
            <a:ext cx="5521325" cy="4482465"/>
          </a:xfrm>
          <a:custGeom>
            <a:avLst/>
            <a:gdLst/>
            <a:ahLst/>
            <a:cxnLst/>
            <a:rect l="l" t="t" r="r" b="b"/>
            <a:pathLst>
              <a:path w="5521325" h="4482465">
                <a:moveTo>
                  <a:pt x="0" y="4482007"/>
                </a:moveTo>
                <a:lnTo>
                  <a:pt x="5520994" y="4482007"/>
                </a:lnTo>
                <a:lnTo>
                  <a:pt x="5520994" y="0"/>
                </a:lnTo>
                <a:lnTo>
                  <a:pt x="0" y="0"/>
                </a:lnTo>
                <a:lnTo>
                  <a:pt x="0" y="44820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58732" y="1751088"/>
            <a:ext cx="0" cy="1210310"/>
          </a:xfrm>
          <a:custGeom>
            <a:avLst/>
            <a:gdLst/>
            <a:ahLst/>
            <a:cxnLst/>
            <a:rect l="l" t="t" r="r" b="b"/>
            <a:pathLst>
              <a:path h="1210310">
                <a:moveTo>
                  <a:pt x="0" y="0"/>
                </a:moveTo>
                <a:lnTo>
                  <a:pt x="0" y="1209916"/>
                </a:lnTo>
              </a:path>
            </a:pathLst>
          </a:custGeom>
          <a:ln w="1327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78623" y="1775852"/>
            <a:ext cx="245745" cy="318770"/>
          </a:xfrm>
          <a:custGeom>
            <a:avLst/>
            <a:gdLst/>
            <a:ahLst/>
            <a:cxnLst/>
            <a:rect l="l" t="t" r="r" b="b"/>
            <a:pathLst>
              <a:path w="245745" h="318769">
                <a:moveTo>
                  <a:pt x="40284" y="220839"/>
                </a:moveTo>
                <a:lnTo>
                  <a:pt x="0" y="269124"/>
                </a:lnTo>
                <a:lnTo>
                  <a:pt x="9224" y="276858"/>
                </a:lnTo>
                <a:lnTo>
                  <a:pt x="19172" y="284146"/>
                </a:lnTo>
                <a:lnTo>
                  <a:pt x="63397" y="306235"/>
                </a:lnTo>
                <a:lnTo>
                  <a:pt x="101356" y="315407"/>
                </a:lnTo>
                <a:lnTo>
                  <a:pt x="143571" y="318265"/>
                </a:lnTo>
                <a:lnTo>
                  <a:pt x="159536" y="316448"/>
                </a:lnTo>
                <a:lnTo>
                  <a:pt x="200771" y="302357"/>
                </a:lnTo>
                <a:lnTo>
                  <a:pt x="229904" y="275889"/>
                </a:lnTo>
                <a:lnTo>
                  <a:pt x="238902" y="257972"/>
                </a:lnTo>
                <a:lnTo>
                  <a:pt x="121326" y="257972"/>
                </a:lnTo>
                <a:lnTo>
                  <a:pt x="108575" y="256114"/>
                </a:lnTo>
                <a:lnTo>
                  <a:pt x="61892" y="236689"/>
                </a:lnTo>
                <a:lnTo>
                  <a:pt x="50995" y="229212"/>
                </a:lnTo>
                <a:lnTo>
                  <a:pt x="40284" y="220839"/>
                </a:lnTo>
                <a:close/>
              </a:path>
              <a:path w="245745" h="318769">
                <a:moveTo>
                  <a:pt x="116303" y="0"/>
                </a:moveTo>
                <a:lnTo>
                  <a:pt x="70970" y="8893"/>
                </a:lnTo>
                <a:lnTo>
                  <a:pt x="36693" y="31358"/>
                </a:lnTo>
                <a:lnTo>
                  <a:pt x="16519" y="65341"/>
                </a:lnTo>
                <a:lnTo>
                  <a:pt x="12480" y="96971"/>
                </a:lnTo>
                <a:lnTo>
                  <a:pt x="12550" y="100445"/>
                </a:lnTo>
                <a:lnTo>
                  <a:pt x="27791" y="145350"/>
                </a:lnTo>
                <a:lnTo>
                  <a:pt x="68339" y="173421"/>
                </a:lnTo>
                <a:lnTo>
                  <a:pt x="115509" y="189245"/>
                </a:lnTo>
                <a:lnTo>
                  <a:pt x="134445" y="194329"/>
                </a:lnTo>
                <a:lnTo>
                  <a:pt x="152432" y="200511"/>
                </a:lnTo>
                <a:lnTo>
                  <a:pt x="164797" y="206616"/>
                </a:lnTo>
                <a:lnTo>
                  <a:pt x="172473" y="213035"/>
                </a:lnTo>
                <a:lnTo>
                  <a:pt x="176395" y="220156"/>
                </a:lnTo>
                <a:lnTo>
                  <a:pt x="177495" y="228370"/>
                </a:lnTo>
                <a:lnTo>
                  <a:pt x="177495" y="229329"/>
                </a:lnTo>
                <a:lnTo>
                  <a:pt x="142264" y="256931"/>
                </a:lnTo>
                <a:lnTo>
                  <a:pt x="121326" y="257972"/>
                </a:lnTo>
                <a:lnTo>
                  <a:pt x="238902" y="257972"/>
                </a:lnTo>
                <a:lnTo>
                  <a:pt x="241260" y="251738"/>
                </a:lnTo>
                <a:lnTo>
                  <a:pt x="244216" y="237794"/>
                </a:lnTo>
                <a:lnTo>
                  <a:pt x="245224" y="222642"/>
                </a:lnTo>
                <a:lnTo>
                  <a:pt x="244434" y="208439"/>
                </a:lnTo>
                <a:lnTo>
                  <a:pt x="223891" y="165370"/>
                </a:lnTo>
                <a:lnTo>
                  <a:pt x="190714" y="143768"/>
                </a:lnTo>
                <a:lnTo>
                  <a:pt x="120798" y="121631"/>
                </a:lnTo>
                <a:lnTo>
                  <a:pt x="104315" y="116041"/>
                </a:lnTo>
                <a:lnTo>
                  <a:pt x="92699" y="110423"/>
                </a:lnTo>
                <a:lnTo>
                  <a:pt x="85259" y="104244"/>
                </a:lnTo>
                <a:lnTo>
                  <a:pt x="81302" y="96971"/>
                </a:lnTo>
                <a:lnTo>
                  <a:pt x="80137" y="88073"/>
                </a:lnTo>
                <a:lnTo>
                  <a:pt x="80507" y="83033"/>
                </a:lnTo>
                <a:lnTo>
                  <a:pt x="84616" y="73978"/>
                </a:lnTo>
                <a:lnTo>
                  <a:pt x="93711" y="66799"/>
                </a:lnTo>
                <a:lnTo>
                  <a:pt x="108336" y="62141"/>
                </a:lnTo>
                <a:lnTo>
                  <a:pt x="129037" y="60650"/>
                </a:lnTo>
                <a:lnTo>
                  <a:pt x="214227" y="60650"/>
                </a:lnTo>
                <a:lnTo>
                  <a:pt x="227000" y="32652"/>
                </a:lnTo>
                <a:lnTo>
                  <a:pt x="183436" y="10379"/>
                </a:lnTo>
                <a:lnTo>
                  <a:pt x="145024" y="1678"/>
                </a:lnTo>
                <a:lnTo>
                  <a:pt x="130991" y="413"/>
                </a:lnTo>
                <a:lnTo>
                  <a:pt x="116303" y="0"/>
                </a:lnTo>
                <a:close/>
              </a:path>
              <a:path w="245745" h="318769">
                <a:moveTo>
                  <a:pt x="214227" y="60650"/>
                </a:moveTo>
                <a:lnTo>
                  <a:pt x="129037" y="60650"/>
                </a:lnTo>
                <a:lnTo>
                  <a:pt x="140733" y="62508"/>
                </a:lnTo>
                <a:lnTo>
                  <a:pt x="152527" y="65730"/>
                </a:lnTo>
                <a:lnTo>
                  <a:pt x="164408" y="70241"/>
                </a:lnTo>
                <a:lnTo>
                  <a:pt x="176369" y="75965"/>
                </a:lnTo>
                <a:lnTo>
                  <a:pt x="188401" y="82828"/>
                </a:lnTo>
                <a:lnTo>
                  <a:pt x="200494" y="90753"/>
                </a:lnTo>
                <a:lnTo>
                  <a:pt x="214227" y="606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33254" y="1780255"/>
            <a:ext cx="311150" cy="312420"/>
          </a:xfrm>
          <a:custGeom>
            <a:avLst/>
            <a:gdLst/>
            <a:ahLst/>
            <a:cxnLst/>
            <a:rect l="l" t="t" r="r" b="b"/>
            <a:pathLst>
              <a:path w="311150" h="312419">
                <a:moveTo>
                  <a:pt x="75260" y="0"/>
                </a:moveTo>
                <a:lnTo>
                  <a:pt x="0" y="0"/>
                </a:lnTo>
                <a:lnTo>
                  <a:pt x="125260" y="312077"/>
                </a:lnTo>
                <a:lnTo>
                  <a:pt x="185496" y="312077"/>
                </a:lnTo>
                <a:lnTo>
                  <a:pt x="223148" y="218249"/>
                </a:lnTo>
                <a:lnTo>
                  <a:pt x="156273" y="218249"/>
                </a:lnTo>
                <a:lnTo>
                  <a:pt x="75260" y="0"/>
                </a:lnTo>
                <a:close/>
              </a:path>
              <a:path w="311150" h="312419">
                <a:moveTo>
                  <a:pt x="310730" y="0"/>
                </a:moveTo>
                <a:lnTo>
                  <a:pt x="237248" y="0"/>
                </a:lnTo>
                <a:lnTo>
                  <a:pt x="156273" y="218249"/>
                </a:lnTo>
                <a:lnTo>
                  <a:pt x="223148" y="218249"/>
                </a:lnTo>
                <a:lnTo>
                  <a:pt x="31073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80844" y="2029175"/>
            <a:ext cx="236220" cy="60960"/>
          </a:xfrm>
          <a:custGeom>
            <a:avLst/>
            <a:gdLst/>
            <a:ahLst/>
            <a:cxnLst/>
            <a:rect l="l" t="t" r="r" b="b"/>
            <a:pathLst>
              <a:path w="236220" h="60960">
                <a:moveTo>
                  <a:pt x="0" y="60959"/>
                </a:moveTo>
                <a:lnTo>
                  <a:pt x="235927" y="60959"/>
                </a:lnTo>
                <a:lnTo>
                  <a:pt x="235927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80844" y="1964405"/>
            <a:ext cx="67945" cy="64769"/>
          </a:xfrm>
          <a:custGeom>
            <a:avLst/>
            <a:gdLst/>
            <a:ahLst/>
            <a:cxnLst/>
            <a:rect l="l" t="t" r="r" b="b"/>
            <a:pathLst>
              <a:path w="67945" h="64769">
                <a:moveTo>
                  <a:pt x="0" y="64770"/>
                </a:moveTo>
                <a:lnTo>
                  <a:pt x="67729" y="64770"/>
                </a:lnTo>
                <a:lnTo>
                  <a:pt x="67729" y="0"/>
                </a:lnTo>
                <a:lnTo>
                  <a:pt x="0" y="0"/>
                </a:lnTo>
                <a:lnTo>
                  <a:pt x="0" y="647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80844" y="1903445"/>
            <a:ext cx="213995" cy="60960"/>
          </a:xfrm>
          <a:custGeom>
            <a:avLst/>
            <a:gdLst/>
            <a:ahLst/>
            <a:cxnLst/>
            <a:rect l="l" t="t" r="r" b="b"/>
            <a:pathLst>
              <a:path w="213995" h="60960">
                <a:moveTo>
                  <a:pt x="0" y="60959"/>
                </a:moveTo>
                <a:lnTo>
                  <a:pt x="213817" y="60959"/>
                </a:lnTo>
                <a:lnTo>
                  <a:pt x="213817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80844" y="1841215"/>
            <a:ext cx="67945" cy="62230"/>
          </a:xfrm>
          <a:custGeom>
            <a:avLst/>
            <a:gdLst/>
            <a:ahLst/>
            <a:cxnLst/>
            <a:rect l="l" t="t" r="r" b="b"/>
            <a:pathLst>
              <a:path w="67945" h="62230">
                <a:moveTo>
                  <a:pt x="0" y="62230"/>
                </a:moveTo>
                <a:lnTo>
                  <a:pt x="67729" y="62230"/>
                </a:lnTo>
                <a:lnTo>
                  <a:pt x="67729" y="0"/>
                </a:lnTo>
                <a:lnTo>
                  <a:pt x="0" y="0"/>
                </a:lnTo>
                <a:lnTo>
                  <a:pt x="0" y="622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80844" y="1780255"/>
            <a:ext cx="234315" cy="60960"/>
          </a:xfrm>
          <a:custGeom>
            <a:avLst/>
            <a:gdLst/>
            <a:ahLst/>
            <a:cxnLst/>
            <a:rect l="l" t="t" r="r" b="b"/>
            <a:pathLst>
              <a:path w="234315" h="60960">
                <a:moveTo>
                  <a:pt x="0" y="60960"/>
                </a:moveTo>
                <a:lnTo>
                  <a:pt x="233743" y="60960"/>
                </a:lnTo>
                <a:lnTo>
                  <a:pt x="233743" y="0"/>
                </a:lnTo>
                <a:lnTo>
                  <a:pt x="0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84974" y="1780255"/>
            <a:ext cx="275590" cy="309880"/>
          </a:xfrm>
          <a:custGeom>
            <a:avLst/>
            <a:gdLst/>
            <a:ahLst/>
            <a:cxnLst/>
            <a:rect l="l" t="t" r="r" b="b"/>
            <a:pathLst>
              <a:path w="275590" h="309880">
                <a:moveTo>
                  <a:pt x="62852" y="0"/>
                </a:moveTo>
                <a:lnTo>
                  <a:pt x="0" y="0"/>
                </a:lnTo>
                <a:lnTo>
                  <a:pt x="0" y="309880"/>
                </a:lnTo>
                <a:lnTo>
                  <a:pt x="67284" y="309880"/>
                </a:lnTo>
                <a:lnTo>
                  <a:pt x="67284" y="112852"/>
                </a:lnTo>
                <a:lnTo>
                  <a:pt x="148738" y="112852"/>
                </a:lnTo>
                <a:lnTo>
                  <a:pt x="62852" y="0"/>
                </a:lnTo>
                <a:close/>
              </a:path>
              <a:path w="275590" h="309880">
                <a:moveTo>
                  <a:pt x="148738" y="112852"/>
                </a:moveTo>
                <a:lnTo>
                  <a:pt x="67284" y="112852"/>
                </a:lnTo>
                <a:lnTo>
                  <a:pt x="217373" y="309880"/>
                </a:lnTo>
                <a:lnTo>
                  <a:pt x="275348" y="309880"/>
                </a:lnTo>
                <a:lnTo>
                  <a:pt x="275348" y="190804"/>
                </a:lnTo>
                <a:lnTo>
                  <a:pt x="208064" y="190804"/>
                </a:lnTo>
                <a:lnTo>
                  <a:pt x="148738" y="112852"/>
                </a:lnTo>
                <a:close/>
              </a:path>
              <a:path w="275590" h="309880">
                <a:moveTo>
                  <a:pt x="275348" y="0"/>
                </a:moveTo>
                <a:lnTo>
                  <a:pt x="208064" y="0"/>
                </a:lnTo>
                <a:lnTo>
                  <a:pt x="208064" y="190804"/>
                </a:lnTo>
                <a:lnTo>
                  <a:pt x="275348" y="190804"/>
                </a:lnTo>
                <a:lnTo>
                  <a:pt x="27534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15501" y="1775852"/>
            <a:ext cx="245745" cy="318770"/>
          </a:xfrm>
          <a:custGeom>
            <a:avLst/>
            <a:gdLst/>
            <a:ahLst/>
            <a:cxnLst/>
            <a:rect l="l" t="t" r="r" b="b"/>
            <a:pathLst>
              <a:path w="245745" h="318769">
                <a:moveTo>
                  <a:pt x="40284" y="220839"/>
                </a:moveTo>
                <a:lnTo>
                  <a:pt x="0" y="269124"/>
                </a:lnTo>
                <a:lnTo>
                  <a:pt x="9239" y="276871"/>
                </a:lnTo>
                <a:lnTo>
                  <a:pt x="19186" y="284157"/>
                </a:lnTo>
                <a:lnTo>
                  <a:pt x="63402" y="306238"/>
                </a:lnTo>
                <a:lnTo>
                  <a:pt x="101362" y="315407"/>
                </a:lnTo>
                <a:lnTo>
                  <a:pt x="143594" y="318263"/>
                </a:lnTo>
                <a:lnTo>
                  <a:pt x="159557" y="316445"/>
                </a:lnTo>
                <a:lnTo>
                  <a:pt x="200791" y="302351"/>
                </a:lnTo>
                <a:lnTo>
                  <a:pt x="229926" y="275883"/>
                </a:lnTo>
                <a:lnTo>
                  <a:pt x="238925" y="257972"/>
                </a:lnTo>
                <a:lnTo>
                  <a:pt x="121325" y="257972"/>
                </a:lnTo>
                <a:lnTo>
                  <a:pt x="108571" y="256114"/>
                </a:lnTo>
                <a:lnTo>
                  <a:pt x="61876" y="236689"/>
                </a:lnTo>
                <a:lnTo>
                  <a:pt x="50983" y="229212"/>
                </a:lnTo>
                <a:lnTo>
                  <a:pt x="40284" y="220839"/>
                </a:lnTo>
                <a:close/>
              </a:path>
              <a:path w="245745" h="318769">
                <a:moveTo>
                  <a:pt x="116303" y="0"/>
                </a:moveTo>
                <a:lnTo>
                  <a:pt x="70970" y="8893"/>
                </a:lnTo>
                <a:lnTo>
                  <a:pt x="36693" y="31358"/>
                </a:lnTo>
                <a:lnTo>
                  <a:pt x="16519" y="65341"/>
                </a:lnTo>
                <a:lnTo>
                  <a:pt x="12480" y="96971"/>
                </a:lnTo>
                <a:lnTo>
                  <a:pt x="12551" y="100463"/>
                </a:lnTo>
                <a:lnTo>
                  <a:pt x="27798" y="145358"/>
                </a:lnTo>
                <a:lnTo>
                  <a:pt x="68349" y="173427"/>
                </a:lnTo>
                <a:lnTo>
                  <a:pt x="115522" y="189252"/>
                </a:lnTo>
                <a:lnTo>
                  <a:pt x="134460" y="194338"/>
                </a:lnTo>
                <a:lnTo>
                  <a:pt x="152441" y="200518"/>
                </a:lnTo>
                <a:lnTo>
                  <a:pt x="164802" y="206622"/>
                </a:lnTo>
                <a:lnTo>
                  <a:pt x="172476" y="213039"/>
                </a:lnTo>
                <a:lnTo>
                  <a:pt x="176395" y="220158"/>
                </a:lnTo>
                <a:lnTo>
                  <a:pt x="177495" y="228370"/>
                </a:lnTo>
                <a:lnTo>
                  <a:pt x="177495" y="229330"/>
                </a:lnTo>
                <a:lnTo>
                  <a:pt x="142263" y="256931"/>
                </a:lnTo>
                <a:lnTo>
                  <a:pt x="121325" y="257972"/>
                </a:lnTo>
                <a:lnTo>
                  <a:pt x="238925" y="257972"/>
                </a:lnTo>
                <a:lnTo>
                  <a:pt x="241284" y="251734"/>
                </a:lnTo>
                <a:lnTo>
                  <a:pt x="244241" y="237792"/>
                </a:lnTo>
                <a:lnTo>
                  <a:pt x="245249" y="222642"/>
                </a:lnTo>
                <a:lnTo>
                  <a:pt x="244454" y="208403"/>
                </a:lnTo>
                <a:lnTo>
                  <a:pt x="223889" y="165356"/>
                </a:lnTo>
                <a:lnTo>
                  <a:pt x="190698" y="143763"/>
                </a:lnTo>
                <a:lnTo>
                  <a:pt x="120768" y="121631"/>
                </a:lnTo>
                <a:lnTo>
                  <a:pt x="104284" y="116041"/>
                </a:lnTo>
                <a:lnTo>
                  <a:pt x="92669" y="110423"/>
                </a:lnTo>
                <a:lnTo>
                  <a:pt x="85231" y="104244"/>
                </a:lnTo>
                <a:lnTo>
                  <a:pt x="81276" y="96971"/>
                </a:lnTo>
                <a:lnTo>
                  <a:pt x="80111" y="88073"/>
                </a:lnTo>
                <a:lnTo>
                  <a:pt x="80486" y="83018"/>
                </a:lnTo>
                <a:lnTo>
                  <a:pt x="84610" y="73968"/>
                </a:lnTo>
                <a:lnTo>
                  <a:pt x="93719" y="66794"/>
                </a:lnTo>
                <a:lnTo>
                  <a:pt x="108349" y="62139"/>
                </a:lnTo>
                <a:lnTo>
                  <a:pt x="129037" y="60650"/>
                </a:lnTo>
                <a:lnTo>
                  <a:pt x="214228" y="60650"/>
                </a:lnTo>
                <a:lnTo>
                  <a:pt x="226999" y="32658"/>
                </a:lnTo>
                <a:lnTo>
                  <a:pt x="183440" y="10381"/>
                </a:lnTo>
                <a:lnTo>
                  <a:pt x="145026" y="1678"/>
                </a:lnTo>
                <a:lnTo>
                  <a:pt x="130993" y="413"/>
                </a:lnTo>
                <a:lnTo>
                  <a:pt x="116303" y="0"/>
                </a:lnTo>
                <a:close/>
              </a:path>
              <a:path w="245745" h="318769">
                <a:moveTo>
                  <a:pt x="214228" y="60650"/>
                </a:moveTo>
                <a:lnTo>
                  <a:pt x="129037" y="60650"/>
                </a:lnTo>
                <a:lnTo>
                  <a:pt x="140733" y="62508"/>
                </a:lnTo>
                <a:lnTo>
                  <a:pt x="152527" y="65730"/>
                </a:lnTo>
                <a:lnTo>
                  <a:pt x="164408" y="70241"/>
                </a:lnTo>
                <a:lnTo>
                  <a:pt x="176369" y="75965"/>
                </a:lnTo>
                <a:lnTo>
                  <a:pt x="188401" y="82828"/>
                </a:lnTo>
                <a:lnTo>
                  <a:pt x="200494" y="90753"/>
                </a:lnTo>
                <a:lnTo>
                  <a:pt x="214228" y="606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21851" y="1780255"/>
            <a:ext cx="281940" cy="309880"/>
          </a:xfrm>
          <a:custGeom>
            <a:avLst/>
            <a:gdLst/>
            <a:ahLst/>
            <a:cxnLst/>
            <a:rect l="l" t="t" r="r" b="b"/>
            <a:pathLst>
              <a:path w="281940" h="309880">
                <a:moveTo>
                  <a:pt x="68173" y="0"/>
                </a:moveTo>
                <a:lnTo>
                  <a:pt x="0" y="0"/>
                </a:lnTo>
                <a:lnTo>
                  <a:pt x="0" y="309880"/>
                </a:lnTo>
                <a:lnTo>
                  <a:pt x="68173" y="309880"/>
                </a:lnTo>
                <a:lnTo>
                  <a:pt x="68173" y="215125"/>
                </a:lnTo>
                <a:lnTo>
                  <a:pt x="103974" y="177952"/>
                </a:lnTo>
                <a:lnTo>
                  <a:pt x="184419" y="177952"/>
                </a:lnTo>
                <a:lnTo>
                  <a:pt x="153007" y="135458"/>
                </a:lnTo>
                <a:lnTo>
                  <a:pt x="68173" y="135458"/>
                </a:lnTo>
                <a:lnTo>
                  <a:pt x="68173" y="0"/>
                </a:lnTo>
                <a:close/>
              </a:path>
              <a:path w="281940" h="309880">
                <a:moveTo>
                  <a:pt x="184419" y="177952"/>
                </a:moveTo>
                <a:lnTo>
                  <a:pt x="103974" y="177952"/>
                </a:lnTo>
                <a:lnTo>
                  <a:pt x="200063" y="309880"/>
                </a:lnTo>
                <a:lnTo>
                  <a:pt x="281940" y="309880"/>
                </a:lnTo>
                <a:lnTo>
                  <a:pt x="184419" y="177952"/>
                </a:lnTo>
                <a:close/>
              </a:path>
              <a:path w="281940" h="309880">
                <a:moveTo>
                  <a:pt x="276199" y="0"/>
                </a:moveTo>
                <a:lnTo>
                  <a:pt x="193840" y="0"/>
                </a:lnTo>
                <a:lnTo>
                  <a:pt x="68173" y="135458"/>
                </a:lnTo>
                <a:lnTo>
                  <a:pt x="153007" y="135458"/>
                </a:lnTo>
                <a:lnTo>
                  <a:pt x="150050" y="131457"/>
                </a:lnTo>
                <a:lnTo>
                  <a:pt x="276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02972" y="2214689"/>
            <a:ext cx="68580" cy="309880"/>
          </a:xfrm>
          <a:custGeom>
            <a:avLst/>
            <a:gdLst/>
            <a:ahLst/>
            <a:cxnLst/>
            <a:rect l="l" t="t" r="r" b="b"/>
            <a:pathLst>
              <a:path w="68579" h="309880">
                <a:moveTo>
                  <a:pt x="0" y="0"/>
                </a:moveTo>
                <a:lnTo>
                  <a:pt x="68173" y="0"/>
                </a:lnTo>
                <a:lnTo>
                  <a:pt x="68173" y="309879"/>
                </a:lnTo>
                <a:lnTo>
                  <a:pt x="0" y="309879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49275" y="2214684"/>
            <a:ext cx="275590" cy="309880"/>
          </a:xfrm>
          <a:custGeom>
            <a:avLst/>
            <a:gdLst/>
            <a:ahLst/>
            <a:cxnLst/>
            <a:rect l="l" t="t" r="r" b="b"/>
            <a:pathLst>
              <a:path w="275589" h="309880">
                <a:moveTo>
                  <a:pt x="62877" y="0"/>
                </a:moveTo>
                <a:lnTo>
                  <a:pt x="0" y="0"/>
                </a:lnTo>
                <a:lnTo>
                  <a:pt x="0" y="309880"/>
                </a:lnTo>
                <a:lnTo>
                  <a:pt x="67284" y="309880"/>
                </a:lnTo>
                <a:lnTo>
                  <a:pt x="67284" y="112915"/>
                </a:lnTo>
                <a:lnTo>
                  <a:pt x="148797" y="112915"/>
                </a:lnTo>
                <a:lnTo>
                  <a:pt x="62877" y="0"/>
                </a:lnTo>
                <a:close/>
              </a:path>
              <a:path w="275589" h="309880">
                <a:moveTo>
                  <a:pt x="148797" y="112915"/>
                </a:moveTo>
                <a:lnTo>
                  <a:pt x="67284" y="112915"/>
                </a:lnTo>
                <a:lnTo>
                  <a:pt x="217335" y="309880"/>
                </a:lnTo>
                <a:lnTo>
                  <a:pt x="275310" y="309880"/>
                </a:lnTo>
                <a:lnTo>
                  <a:pt x="275310" y="190804"/>
                </a:lnTo>
                <a:lnTo>
                  <a:pt x="208064" y="190804"/>
                </a:lnTo>
                <a:lnTo>
                  <a:pt x="148797" y="112915"/>
                </a:lnTo>
                <a:close/>
              </a:path>
              <a:path w="275589" h="309880">
                <a:moveTo>
                  <a:pt x="275310" y="0"/>
                </a:moveTo>
                <a:lnTo>
                  <a:pt x="208064" y="0"/>
                </a:lnTo>
                <a:lnTo>
                  <a:pt x="208064" y="190804"/>
                </a:lnTo>
                <a:lnTo>
                  <a:pt x="275310" y="190804"/>
                </a:lnTo>
                <a:lnTo>
                  <a:pt x="2753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78644" y="2210342"/>
            <a:ext cx="245745" cy="318770"/>
          </a:xfrm>
          <a:custGeom>
            <a:avLst/>
            <a:gdLst/>
            <a:ahLst/>
            <a:cxnLst/>
            <a:rect l="l" t="t" r="r" b="b"/>
            <a:pathLst>
              <a:path w="245745" h="318769">
                <a:moveTo>
                  <a:pt x="40284" y="220815"/>
                </a:moveTo>
                <a:lnTo>
                  <a:pt x="0" y="269062"/>
                </a:lnTo>
                <a:lnTo>
                  <a:pt x="9252" y="276815"/>
                </a:lnTo>
                <a:lnTo>
                  <a:pt x="19203" y="284102"/>
                </a:lnTo>
                <a:lnTo>
                  <a:pt x="63425" y="306197"/>
                </a:lnTo>
                <a:lnTo>
                  <a:pt x="101377" y="315378"/>
                </a:lnTo>
                <a:lnTo>
                  <a:pt x="143591" y="318239"/>
                </a:lnTo>
                <a:lnTo>
                  <a:pt x="159555" y="316420"/>
                </a:lnTo>
                <a:lnTo>
                  <a:pt x="200781" y="302327"/>
                </a:lnTo>
                <a:lnTo>
                  <a:pt x="229900" y="275855"/>
                </a:lnTo>
                <a:lnTo>
                  <a:pt x="238902" y="257912"/>
                </a:lnTo>
                <a:lnTo>
                  <a:pt x="121338" y="257912"/>
                </a:lnTo>
                <a:lnTo>
                  <a:pt x="108581" y="256054"/>
                </a:lnTo>
                <a:lnTo>
                  <a:pt x="61879" y="236644"/>
                </a:lnTo>
                <a:lnTo>
                  <a:pt x="50985" y="229177"/>
                </a:lnTo>
                <a:lnTo>
                  <a:pt x="40284" y="220815"/>
                </a:lnTo>
                <a:close/>
              </a:path>
              <a:path w="245745" h="318769">
                <a:moveTo>
                  <a:pt x="116332" y="0"/>
                </a:moveTo>
                <a:lnTo>
                  <a:pt x="70987" y="8881"/>
                </a:lnTo>
                <a:lnTo>
                  <a:pt x="36690" y="31335"/>
                </a:lnTo>
                <a:lnTo>
                  <a:pt x="16498" y="65300"/>
                </a:lnTo>
                <a:lnTo>
                  <a:pt x="12455" y="96930"/>
                </a:lnTo>
                <a:lnTo>
                  <a:pt x="12525" y="100403"/>
                </a:lnTo>
                <a:lnTo>
                  <a:pt x="27778" y="145314"/>
                </a:lnTo>
                <a:lnTo>
                  <a:pt x="68331" y="173385"/>
                </a:lnTo>
                <a:lnTo>
                  <a:pt x="115493" y="189206"/>
                </a:lnTo>
                <a:lnTo>
                  <a:pt x="134423" y="194289"/>
                </a:lnTo>
                <a:lnTo>
                  <a:pt x="152418" y="200476"/>
                </a:lnTo>
                <a:lnTo>
                  <a:pt x="164789" y="206577"/>
                </a:lnTo>
                <a:lnTo>
                  <a:pt x="172470" y="212990"/>
                </a:lnTo>
                <a:lnTo>
                  <a:pt x="176394" y="220110"/>
                </a:lnTo>
                <a:lnTo>
                  <a:pt x="177495" y="228333"/>
                </a:lnTo>
                <a:lnTo>
                  <a:pt x="177495" y="229258"/>
                </a:lnTo>
                <a:lnTo>
                  <a:pt x="142273" y="256872"/>
                </a:lnTo>
                <a:lnTo>
                  <a:pt x="121338" y="257912"/>
                </a:lnTo>
                <a:lnTo>
                  <a:pt x="238902" y="257912"/>
                </a:lnTo>
                <a:lnTo>
                  <a:pt x="241250" y="251695"/>
                </a:lnTo>
                <a:lnTo>
                  <a:pt x="244204" y="237743"/>
                </a:lnTo>
                <a:lnTo>
                  <a:pt x="245211" y="222580"/>
                </a:lnTo>
                <a:lnTo>
                  <a:pt x="244416" y="208365"/>
                </a:lnTo>
                <a:lnTo>
                  <a:pt x="223862" y="165318"/>
                </a:lnTo>
                <a:lnTo>
                  <a:pt x="190685" y="143716"/>
                </a:lnTo>
                <a:lnTo>
                  <a:pt x="120755" y="121577"/>
                </a:lnTo>
                <a:lnTo>
                  <a:pt x="104274" y="116002"/>
                </a:lnTo>
                <a:lnTo>
                  <a:pt x="92669" y="110392"/>
                </a:lnTo>
                <a:lnTo>
                  <a:pt x="85242" y="104212"/>
                </a:lnTo>
                <a:lnTo>
                  <a:pt x="81297" y="96930"/>
                </a:lnTo>
                <a:lnTo>
                  <a:pt x="80137" y="88011"/>
                </a:lnTo>
                <a:lnTo>
                  <a:pt x="80510" y="82985"/>
                </a:lnTo>
                <a:lnTo>
                  <a:pt x="84629" y="73919"/>
                </a:lnTo>
                <a:lnTo>
                  <a:pt x="93730" y="66736"/>
                </a:lnTo>
                <a:lnTo>
                  <a:pt x="108353" y="62079"/>
                </a:lnTo>
                <a:lnTo>
                  <a:pt x="129038" y="60591"/>
                </a:lnTo>
                <a:lnTo>
                  <a:pt x="214251" y="60591"/>
                </a:lnTo>
                <a:lnTo>
                  <a:pt x="227027" y="32636"/>
                </a:lnTo>
                <a:lnTo>
                  <a:pt x="183462" y="10360"/>
                </a:lnTo>
                <a:lnTo>
                  <a:pt x="145050" y="1674"/>
                </a:lnTo>
                <a:lnTo>
                  <a:pt x="131019" y="412"/>
                </a:lnTo>
                <a:lnTo>
                  <a:pt x="116332" y="0"/>
                </a:lnTo>
                <a:close/>
              </a:path>
              <a:path w="245745" h="318769">
                <a:moveTo>
                  <a:pt x="214251" y="60591"/>
                </a:moveTo>
                <a:lnTo>
                  <a:pt x="129038" y="60591"/>
                </a:lnTo>
                <a:lnTo>
                  <a:pt x="140736" y="62451"/>
                </a:lnTo>
                <a:lnTo>
                  <a:pt x="152527" y="65674"/>
                </a:lnTo>
                <a:lnTo>
                  <a:pt x="164404" y="70185"/>
                </a:lnTo>
                <a:lnTo>
                  <a:pt x="176362" y="75908"/>
                </a:lnTo>
                <a:lnTo>
                  <a:pt x="188394" y="82769"/>
                </a:lnTo>
                <a:lnTo>
                  <a:pt x="200494" y="90691"/>
                </a:lnTo>
                <a:lnTo>
                  <a:pt x="214251" y="6059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40614" y="2212491"/>
            <a:ext cx="328930" cy="312420"/>
          </a:xfrm>
          <a:custGeom>
            <a:avLst/>
            <a:gdLst/>
            <a:ahLst/>
            <a:cxnLst/>
            <a:rect l="l" t="t" r="r" b="b"/>
            <a:pathLst>
              <a:path w="328929" h="312419">
                <a:moveTo>
                  <a:pt x="195656" y="0"/>
                </a:moveTo>
                <a:lnTo>
                  <a:pt x="132791" y="0"/>
                </a:lnTo>
                <a:lnTo>
                  <a:pt x="0" y="312077"/>
                </a:lnTo>
                <a:lnTo>
                  <a:pt x="69507" y="312077"/>
                </a:lnTo>
                <a:lnTo>
                  <a:pt x="97828" y="242570"/>
                </a:lnTo>
                <a:lnTo>
                  <a:pt x="298871" y="242570"/>
                </a:lnTo>
                <a:lnTo>
                  <a:pt x="273256" y="182372"/>
                </a:lnTo>
                <a:lnTo>
                  <a:pt x="122173" y="182372"/>
                </a:lnTo>
                <a:lnTo>
                  <a:pt x="163360" y="81889"/>
                </a:lnTo>
                <a:lnTo>
                  <a:pt x="230500" y="81889"/>
                </a:lnTo>
                <a:lnTo>
                  <a:pt x="195656" y="0"/>
                </a:lnTo>
                <a:close/>
              </a:path>
              <a:path w="328929" h="312419">
                <a:moveTo>
                  <a:pt x="298871" y="242570"/>
                </a:moveTo>
                <a:lnTo>
                  <a:pt x="228879" y="242570"/>
                </a:lnTo>
                <a:lnTo>
                  <a:pt x="257187" y="312077"/>
                </a:lnTo>
                <a:lnTo>
                  <a:pt x="328447" y="312077"/>
                </a:lnTo>
                <a:lnTo>
                  <a:pt x="298871" y="242570"/>
                </a:lnTo>
                <a:close/>
              </a:path>
              <a:path w="328929" h="312419">
                <a:moveTo>
                  <a:pt x="230500" y="81889"/>
                </a:moveTo>
                <a:lnTo>
                  <a:pt x="163360" y="81889"/>
                </a:lnTo>
                <a:lnTo>
                  <a:pt x="204495" y="182372"/>
                </a:lnTo>
                <a:lnTo>
                  <a:pt x="273256" y="182372"/>
                </a:lnTo>
                <a:lnTo>
                  <a:pt x="230500" y="8188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05925" y="2214684"/>
            <a:ext cx="309880" cy="309880"/>
          </a:xfrm>
          <a:custGeom>
            <a:avLst/>
            <a:gdLst/>
            <a:ahLst/>
            <a:cxnLst/>
            <a:rect l="l" t="t" r="r" b="b"/>
            <a:pathLst>
              <a:path w="309879" h="309880">
                <a:moveTo>
                  <a:pt x="73482" y="0"/>
                </a:moveTo>
                <a:lnTo>
                  <a:pt x="0" y="0"/>
                </a:lnTo>
                <a:lnTo>
                  <a:pt x="0" y="309880"/>
                </a:lnTo>
                <a:lnTo>
                  <a:pt x="66852" y="309880"/>
                </a:lnTo>
                <a:lnTo>
                  <a:pt x="66852" y="108915"/>
                </a:lnTo>
                <a:lnTo>
                  <a:pt x="141170" y="108915"/>
                </a:lnTo>
                <a:lnTo>
                  <a:pt x="73482" y="0"/>
                </a:lnTo>
                <a:close/>
              </a:path>
              <a:path w="309879" h="309880">
                <a:moveTo>
                  <a:pt x="309854" y="107607"/>
                </a:moveTo>
                <a:lnTo>
                  <a:pt x="242100" y="107607"/>
                </a:lnTo>
                <a:lnTo>
                  <a:pt x="242100" y="309880"/>
                </a:lnTo>
                <a:lnTo>
                  <a:pt x="309854" y="309880"/>
                </a:lnTo>
                <a:lnTo>
                  <a:pt x="309854" y="107607"/>
                </a:lnTo>
                <a:close/>
              </a:path>
              <a:path w="309879" h="309880">
                <a:moveTo>
                  <a:pt x="141170" y="108915"/>
                </a:moveTo>
                <a:lnTo>
                  <a:pt x="66852" y="108915"/>
                </a:lnTo>
                <a:lnTo>
                  <a:pt x="153149" y="239928"/>
                </a:lnTo>
                <a:lnTo>
                  <a:pt x="154927" y="239928"/>
                </a:lnTo>
                <a:lnTo>
                  <a:pt x="226655" y="131051"/>
                </a:lnTo>
                <a:lnTo>
                  <a:pt x="154927" y="131051"/>
                </a:lnTo>
                <a:lnTo>
                  <a:pt x="141170" y="108915"/>
                </a:lnTo>
                <a:close/>
              </a:path>
              <a:path w="309879" h="309880">
                <a:moveTo>
                  <a:pt x="309854" y="0"/>
                </a:moveTo>
                <a:lnTo>
                  <a:pt x="236372" y="0"/>
                </a:lnTo>
                <a:lnTo>
                  <a:pt x="154927" y="131051"/>
                </a:lnTo>
                <a:lnTo>
                  <a:pt x="226655" y="131051"/>
                </a:lnTo>
                <a:lnTo>
                  <a:pt x="242100" y="107607"/>
                </a:lnTo>
                <a:lnTo>
                  <a:pt x="309854" y="107607"/>
                </a:lnTo>
                <a:lnTo>
                  <a:pt x="30985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87863" y="2462334"/>
            <a:ext cx="222885" cy="62230"/>
          </a:xfrm>
          <a:custGeom>
            <a:avLst/>
            <a:gdLst/>
            <a:ahLst/>
            <a:cxnLst/>
            <a:rect l="l" t="t" r="r" b="b"/>
            <a:pathLst>
              <a:path w="222884" h="62230">
                <a:moveTo>
                  <a:pt x="0" y="62230"/>
                </a:moveTo>
                <a:lnTo>
                  <a:pt x="222656" y="62230"/>
                </a:lnTo>
                <a:lnTo>
                  <a:pt x="222656" y="0"/>
                </a:lnTo>
                <a:lnTo>
                  <a:pt x="0" y="0"/>
                </a:lnTo>
                <a:lnTo>
                  <a:pt x="0" y="622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87863" y="2214684"/>
            <a:ext cx="68580" cy="247650"/>
          </a:xfrm>
          <a:custGeom>
            <a:avLst/>
            <a:gdLst/>
            <a:ahLst/>
            <a:cxnLst/>
            <a:rect l="l" t="t" r="r" b="b"/>
            <a:pathLst>
              <a:path w="68579" h="247650">
                <a:moveTo>
                  <a:pt x="0" y="247650"/>
                </a:moveTo>
                <a:lnTo>
                  <a:pt x="68186" y="247650"/>
                </a:lnTo>
                <a:lnTo>
                  <a:pt x="68186" y="0"/>
                </a:lnTo>
                <a:lnTo>
                  <a:pt x="0" y="0"/>
                </a:lnTo>
                <a:lnTo>
                  <a:pt x="0" y="2476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58912" y="2214689"/>
            <a:ext cx="68580" cy="309880"/>
          </a:xfrm>
          <a:custGeom>
            <a:avLst/>
            <a:gdLst/>
            <a:ahLst/>
            <a:cxnLst/>
            <a:rect l="l" t="t" r="r" b="b"/>
            <a:pathLst>
              <a:path w="68579" h="309880">
                <a:moveTo>
                  <a:pt x="0" y="0"/>
                </a:moveTo>
                <a:lnTo>
                  <a:pt x="68173" y="0"/>
                </a:lnTo>
                <a:lnTo>
                  <a:pt x="68173" y="309879"/>
                </a:lnTo>
                <a:lnTo>
                  <a:pt x="0" y="309879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05212" y="2214684"/>
            <a:ext cx="275590" cy="309880"/>
          </a:xfrm>
          <a:custGeom>
            <a:avLst/>
            <a:gdLst/>
            <a:ahLst/>
            <a:cxnLst/>
            <a:rect l="l" t="t" r="r" b="b"/>
            <a:pathLst>
              <a:path w="275590" h="309880">
                <a:moveTo>
                  <a:pt x="62852" y="0"/>
                </a:moveTo>
                <a:lnTo>
                  <a:pt x="0" y="0"/>
                </a:lnTo>
                <a:lnTo>
                  <a:pt x="0" y="309880"/>
                </a:lnTo>
                <a:lnTo>
                  <a:pt x="67284" y="309880"/>
                </a:lnTo>
                <a:lnTo>
                  <a:pt x="67284" y="112915"/>
                </a:lnTo>
                <a:lnTo>
                  <a:pt x="148764" y="112915"/>
                </a:lnTo>
                <a:lnTo>
                  <a:pt x="62852" y="0"/>
                </a:lnTo>
                <a:close/>
              </a:path>
              <a:path w="275590" h="309880">
                <a:moveTo>
                  <a:pt x="148764" y="112915"/>
                </a:moveTo>
                <a:lnTo>
                  <a:pt x="67284" y="112915"/>
                </a:lnTo>
                <a:lnTo>
                  <a:pt x="217335" y="309880"/>
                </a:lnTo>
                <a:lnTo>
                  <a:pt x="275348" y="309880"/>
                </a:lnTo>
                <a:lnTo>
                  <a:pt x="275348" y="190804"/>
                </a:lnTo>
                <a:lnTo>
                  <a:pt x="208026" y="190804"/>
                </a:lnTo>
                <a:lnTo>
                  <a:pt x="148764" y="112915"/>
                </a:lnTo>
                <a:close/>
              </a:path>
              <a:path w="275590" h="309880">
                <a:moveTo>
                  <a:pt x="275348" y="0"/>
                </a:moveTo>
                <a:lnTo>
                  <a:pt x="208026" y="0"/>
                </a:lnTo>
                <a:lnTo>
                  <a:pt x="208026" y="190804"/>
                </a:lnTo>
                <a:lnTo>
                  <a:pt x="275348" y="190804"/>
                </a:lnTo>
                <a:lnTo>
                  <a:pt x="27534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233364" y="2209985"/>
            <a:ext cx="295275" cy="320040"/>
          </a:xfrm>
          <a:custGeom>
            <a:avLst/>
            <a:gdLst/>
            <a:ahLst/>
            <a:cxnLst/>
            <a:rect l="l" t="t" r="r" b="b"/>
            <a:pathLst>
              <a:path w="295275" h="320039">
                <a:moveTo>
                  <a:pt x="147514" y="0"/>
                </a:moveTo>
                <a:lnTo>
                  <a:pt x="104442" y="9332"/>
                </a:lnTo>
                <a:lnTo>
                  <a:pt x="67192" y="28662"/>
                </a:lnTo>
                <a:lnTo>
                  <a:pt x="36975" y="56415"/>
                </a:lnTo>
                <a:lnTo>
                  <a:pt x="15003" y="91016"/>
                </a:lnTo>
                <a:lnTo>
                  <a:pt x="2489" y="130893"/>
                </a:lnTo>
                <a:lnTo>
                  <a:pt x="0" y="161179"/>
                </a:lnTo>
                <a:lnTo>
                  <a:pt x="656" y="176163"/>
                </a:lnTo>
                <a:lnTo>
                  <a:pt x="9605" y="218020"/>
                </a:lnTo>
                <a:lnTo>
                  <a:pt x="28281" y="254287"/>
                </a:lnTo>
                <a:lnTo>
                  <a:pt x="55735" y="283755"/>
                </a:lnTo>
                <a:lnTo>
                  <a:pt x="91019" y="305213"/>
                </a:lnTo>
                <a:lnTo>
                  <a:pt x="133181" y="317448"/>
                </a:lnTo>
                <a:lnTo>
                  <a:pt x="164641" y="319884"/>
                </a:lnTo>
                <a:lnTo>
                  <a:pt x="179542" y="319239"/>
                </a:lnTo>
                <a:lnTo>
                  <a:pt x="220559" y="311666"/>
                </a:lnTo>
                <a:lnTo>
                  <a:pt x="256124" y="297216"/>
                </a:lnTo>
                <a:lnTo>
                  <a:pt x="295223" y="270768"/>
                </a:lnTo>
                <a:lnTo>
                  <a:pt x="295223" y="257427"/>
                </a:lnTo>
                <a:lnTo>
                  <a:pt x="154502" y="257427"/>
                </a:lnTo>
                <a:lnTo>
                  <a:pt x="140208" y="254908"/>
                </a:lnTo>
                <a:lnTo>
                  <a:pt x="103933" y="236103"/>
                </a:lnTo>
                <a:lnTo>
                  <a:pt x="79934" y="203169"/>
                </a:lnTo>
                <a:lnTo>
                  <a:pt x="71358" y="161179"/>
                </a:lnTo>
                <a:lnTo>
                  <a:pt x="71261" y="157958"/>
                </a:lnTo>
                <a:lnTo>
                  <a:pt x="72324" y="143937"/>
                </a:lnTo>
                <a:lnTo>
                  <a:pt x="86347" y="106123"/>
                </a:lnTo>
                <a:lnTo>
                  <a:pt x="115075" y="77980"/>
                </a:lnTo>
                <a:lnTo>
                  <a:pt x="156521" y="63746"/>
                </a:lnTo>
                <a:lnTo>
                  <a:pt x="172818" y="62825"/>
                </a:lnTo>
                <a:lnTo>
                  <a:pt x="264452" y="62825"/>
                </a:lnTo>
                <a:lnTo>
                  <a:pt x="281730" y="39851"/>
                </a:lnTo>
                <a:lnTo>
                  <a:pt x="244838" y="16185"/>
                </a:lnTo>
                <a:lnTo>
                  <a:pt x="196710" y="2776"/>
                </a:lnTo>
                <a:lnTo>
                  <a:pt x="165458" y="203"/>
                </a:lnTo>
                <a:lnTo>
                  <a:pt x="147514" y="0"/>
                </a:lnTo>
                <a:close/>
              </a:path>
              <a:path w="295275" h="320039">
                <a:moveTo>
                  <a:pt x="295223" y="136186"/>
                </a:moveTo>
                <a:lnTo>
                  <a:pt x="160641" y="136186"/>
                </a:lnTo>
                <a:lnTo>
                  <a:pt x="160641" y="195063"/>
                </a:lnTo>
                <a:lnTo>
                  <a:pt x="229271" y="195063"/>
                </a:lnTo>
                <a:lnTo>
                  <a:pt x="228608" y="239795"/>
                </a:lnTo>
                <a:lnTo>
                  <a:pt x="185413" y="255774"/>
                </a:lnTo>
                <a:lnTo>
                  <a:pt x="154502" y="257427"/>
                </a:lnTo>
                <a:lnTo>
                  <a:pt x="295223" y="257427"/>
                </a:lnTo>
                <a:lnTo>
                  <a:pt x="295223" y="136186"/>
                </a:lnTo>
                <a:close/>
              </a:path>
              <a:path w="295275" h="320039">
                <a:moveTo>
                  <a:pt x="264452" y="62825"/>
                </a:moveTo>
                <a:lnTo>
                  <a:pt x="172818" y="62825"/>
                </a:lnTo>
                <a:lnTo>
                  <a:pt x="186330" y="64743"/>
                </a:lnTo>
                <a:lnTo>
                  <a:pt x="198568" y="68025"/>
                </a:lnTo>
                <a:lnTo>
                  <a:pt x="209854" y="72616"/>
                </a:lnTo>
                <a:lnTo>
                  <a:pt x="220513" y="78460"/>
                </a:lnTo>
                <a:lnTo>
                  <a:pt x="230870" y="85499"/>
                </a:lnTo>
                <a:lnTo>
                  <a:pt x="241248" y="93679"/>
                </a:lnTo>
                <a:lnTo>
                  <a:pt x="264452" y="6282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572466" y="2210342"/>
            <a:ext cx="245745" cy="318770"/>
          </a:xfrm>
          <a:custGeom>
            <a:avLst/>
            <a:gdLst/>
            <a:ahLst/>
            <a:cxnLst/>
            <a:rect l="l" t="t" r="r" b="b"/>
            <a:pathLst>
              <a:path w="245745" h="318769">
                <a:moveTo>
                  <a:pt x="40259" y="220815"/>
                </a:moveTo>
                <a:lnTo>
                  <a:pt x="0" y="269062"/>
                </a:lnTo>
                <a:lnTo>
                  <a:pt x="9252" y="276815"/>
                </a:lnTo>
                <a:lnTo>
                  <a:pt x="19203" y="284102"/>
                </a:lnTo>
                <a:lnTo>
                  <a:pt x="63425" y="306197"/>
                </a:lnTo>
                <a:lnTo>
                  <a:pt x="101377" y="315378"/>
                </a:lnTo>
                <a:lnTo>
                  <a:pt x="143591" y="318239"/>
                </a:lnTo>
                <a:lnTo>
                  <a:pt x="159555" y="316420"/>
                </a:lnTo>
                <a:lnTo>
                  <a:pt x="200781" y="302327"/>
                </a:lnTo>
                <a:lnTo>
                  <a:pt x="229900" y="275855"/>
                </a:lnTo>
                <a:lnTo>
                  <a:pt x="238901" y="257913"/>
                </a:lnTo>
                <a:lnTo>
                  <a:pt x="121329" y="257913"/>
                </a:lnTo>
                <a:lnTo>
                  <a:pt x="108588" y="256056"/>
                </a:lnTo>
                <a:lnTo>
                  <a:pt x="61890" y="236646"/>
                </a:lnTo>
                <a:lnTo>
                  <a:pt x="50981" y="229178"/>
                </a:lnTo>
                <a:lnTo>
                  <a:pt x="40259" y="220815"/>
                </a:lnTo>
                <a:close/>
              </a:path>
              <a:path w="245745" h="318769">
                <a:moveTo>
                  <a:pt x="116332" y="0"/>
                </a:moveTo>
                <a:lnTo>
                  <a:pt x="70987" y="8881"/>
                </a:lnTo>
                <a:lnTo>
                  <a:pt x="36690" y="31335"/>
                </a:lnTo>
                <a:lnTo>
                  <a:pt x="16498" y="65300"/>
                </a:lnTo>
                <a:lnTo>
                  <a:pt x="12456" y="96933"/>
                </a:lnTo>
                <a:lnTo>
                  <a:pt x="12529" y="100474"/>
                </a:lnTo>
                <a:lnTo>
                  <a:pt x="27804" y="145344"/>
                </a:lnTo>
                <a:lnTo>
                  <a:pt x="68373" y="173404"/>
                </a:lnTo>
                <a:lnTo>
                  <a:pt x="115549" y="189230"/>
                </a:lnTo>
                <a:lnTo>
                  <a:pt x="134485" y="194317"/>
                </a:lnTo>
                <a:lnTo>
                  <a:pt x="152456" y="200497"/>
                </a:lnTo>
                <a:lnTo>
                  <a:pt x="164818" y="206594"/>
                </a:lnTo>
                <a:lnTo>
                  <a:pt x="172500" y="213002"/>
                </a:lnTo>
                <a:lnTo>
                  <a:pt x="176429" y="220117"/>
                </a:lnTo>
                <a:lnTo>
                  <a:pt x="177533" y="228333"/>
                </a:lnTo>
                <a:lnTo>
                  <a:pt x="177533" y="229292"/>
                </a:lnTo>
                <a:lnTo>
                  <a:pt x="142261" y="256874"/>
                </a:lnTo>
                <a:lnTo>
                  <a:pt x="121329" y="257913"/>
                </a:lnTo>
                <a:lnTo>
                  <a:pt x="238901" y="257913"/>
                </a:lnTo>
                <a:lnTo>
                  <a:pt x="241250" y="251695"/>
                </a:lnTo>
                <a:lnTo>
                  <a:pt x="244204" y="237743"/>
                </a:lnTo>
                <a:lnTo>
                  <a:pt x="245211" y="222580"/>
                </a:lnTo>
                <a:lnTo>
                  <a:pt x="244421" y="208397"/>
                </a:lnTo>
                <a:lnTo>
                  <a:pt x="223890" y="165331"/>
                </a:lnTo>
                <a:lnTo>
                  <a:pt x="190722" y="143726"/>
                </a:lnTo>
                <a:lnTo>
                  <a:pt x="120783" y="121589"/>
                </a:lnTo>
                <a:lnTo>
                  <a:pt x="104298" y="116011"/>
                </a:lnTo>
                <a:lnTo>
                  <a:pt x="92685" y="110399"/>
                </a:lnTo>
                <a:lnTo>
                  <a:pt x="85251" y="104218"/>
                </a:lnTo>
                <a:lnTo>
                  <a:pt x="81299" y="96933"/>
                </a:lnTo>
                <a:lnTo>
                  <a:pt x="80137" y="88011"/>
                </a:lnTo>
                <a:lnTo>
                  <a:pt x="80513" y="82967"/>
                </a:lnTo>
                <a:lnTo>
                  <a:pt x="84633" y="73908"/>
                </a:lnTo>
                <a:lnTo>
                  <a:pt x="93735" y="66731"/>
                </a:lnTo>
                <a:lnTo>
                  <a:pt x="108364" y="62079"/>
                </a:lnTo>
                <a:lnTo>
                  <a:pt x="129066" y="60593"/>
                </a:lnTo>
                <a:lnTo>
                  <a:pt x="214275" y="60593"/>
                </a:lnTo>
                <a:lnTo>
                  <a:pt x="227034" y="32648"/>
                </a:lnTo>
                <a:lnTo>
                  <a:pt x="183485" y="10363"/>
                </a:lnTo>
                <a:lnTo>
                  <a:pt x="145058" y="1674"/>
                </a:lnTo>
                <a:lnTo>
                  <a:pt x="131022" y="412"/>
                </a:lnTo>
                <a:lnTo>
                  <a:pt x="116332" y="0"/>
                </a:lnTo>
                <a:close/>
              </a:path>
              <a:path w="245745" h="318769">
                <a:moveTo>
                  <a:pt x="214275" y="60593"/>
                </a:moveTo>
                <a:lnTo>
                  <a:pt x="129066" y="60593"/>
                </a:lnTo>
                <a:lnTo>
                  <a:pt x="140758" y="62454"/>
                </a:lnTo>
                <a:lnTo>
                  <a:pt x="152545" y="65679"/>
                </a:lnTo>
                <a:lnTo>
                  <a:pt x="164422" y="70189"/>
                </a:lnTo>
                <a:lnTo>
                  <a:pt x="176382" y="75912"/>
                </a:lnTo>
                <a:lnTo>
                  <a:pt x="188421" y="82771"/>
                </a:lnTo>
                <a:lnTo>
                  <a:pt x="200533" y="90691"/>
                </a:lnTo>
                <a:lnTo>
                  <a:pt x="214275" y="6059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03413" y="2649146"/>
            <a:ext cx="282575" cy="309880"/>
          </a:xfrm>
          <a:custGeom>
            <a:avLst/>
            <a:gdLst/>
            <a:ahLst/>
            <a:cxnLst/>
            <a:rect l="l" t="t" r="r" b="b"/>
            <a:pathLst>
              <a:path w="282575" h="309880">
                <a:moveTo>
                  <a:pt x="68173" y="0"/>
                </a:moveTo>
                <a:lnTo>
                  <a:pt x="0" y="0"/>
                </a:lnTo>
                <a:lnTo>
                  <a:pt x="0" y="309854"/>
                </a:lnTo>
                <a:lnTo>
                  <a:pt x="68173" y="309854"/>
                </a:lnTo>
                <a:lnTo>
                  <a:pt x="68173" y="215150"/>
                </a:lnTo>
                <a:lnTo>
                  <a:pt x="104013" y="177952"/>
                </a:lnTo>
                <a:lnTo>
                  <a:pt x="184430" y="177952"/>
                </a:lnTo>
                <a:lnTo>
                  <a:pt x="153008" y="135458"/>
                </a:lnTo>
                <a:lnTo>
                  <a:pt x="68173" y="135458"/>
                </a:lnTo>
                <a:lnTo>
                  <a:pt x="68173" y="0"/>
                </a:lnTo>
                <a:close/>
              </a:path>
              <a:path w="282575" h="309880">
                <a:moveTo>
                  <a:pt x="184430" y="177952"/>
                </a:moveTo>
                <a:lnTo>
                  <a:pt x="104013" y="177952"/>
                </a:lnTo>
                <a:lnTo>
                  <a:pt x="200088" y="309854"/>
                </a:lnTo>
                <a:lnTo>
                  <a:pt x="281965" y="309854"/>
                </a:lnTo>
                <a:lnTo>
                  <a:pt x="184430" y="177952"/>
                </a:lnTo>
                <a:close/>
              </a:path>
              <a:path w="282575" h="309880">
                <a:moveTo>
                  <a:pt x="276199" y="0"/>
                </a:moveTo>
                <a:lnTo>
                  <a:pt x="193865" y="0"/>
                </a:lnTo>
                <a:lnTo>
                  <a:pt x="68173" y="135458"/>
                </a:lnTo>
                <a:lnTo>
                  <a:pt x="153008" y="135458"/>
                </a:lnTo>
                <a:lnTo>
                  <a:pt x="150050" y="131457"/>
                </a:lnTo>
                <a:lnTo>
                  <a:pt x="2761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78769" y="2643837"/>
            <a:ext cx="329565" cy="320675"/>
          </a:xfrm>
          <a:custGeom>
            <a:avLst/>
            <a:gdLst/>
            <a:ahLst/>
            <a:cxnLst/>
            <a:rect l="l" t="t" r="r" b="b"/>
            <a:pathLst>
              <a:path w="329565" h="320675">
                <a:moveTo>
                  <a:pt x="163227" y="0"/>
                </a:moveTo>
                <a:lnTo>
                  <a:pt x="118273" y="6121"/>
                </a:lnTo>
                <a:lnTo>
                  <a:pt x="78842" y="22520"/>
                </a:lnTo>
                <a:lnTo>
                  <a:pt x="46117" y="47666"/>
                </a:lnTo>
                <a:lnTo>
                  <a:pt x="21278" y="80026"/>
                </a:lnTo>
                <a:lnTo>
                  <a:pt x="5509" y="118070"/>
                </a:lnTo>
                <a:lnTo>
                  <a:pt x="110" y="157506"/>
                </a:lnTo>
                <a:lnTo>
                  <a:pt x="0" y="162960"/>
                </a:lnTo>
                <a:lnTo>
                  <a:pt x="773" y="177333"/>
                </a:lnTo>
                <a:lnTo>
                  <a:pt x="10185" y="218022"/>
                </a:lnTo>
                <a:lnTo>
                  <a:pt x="29389" y="253913"/>
                </a:lnTo>
                <a:lnTo>
                  <a:pt x="57302" y="283522"/>
                </a:lnTo>
                <a:lnTo>
                  <a:pt x="92843" y="305366"/>
                </a:lnTo>
                <a:lnTo>
                  <a:pt x="134928" y="317963"/>
                </a:lnTo>
                <a:lnTo>
                  <a:pt x="166085" y="320491"/>
                </a:lnTo>
                <a:lnTo>
                  <a:pt x="181611" y="319693"/>
                </a:lnTo>
                <a:lnTo>
                  <a:pt x="224858" y="309987"/>
                </a:lnTo>
                <a:lnTo>
                  <a:pt x="262190" y="290511"/>
                </a:lnTo>
                <a:lnTo>
                  <a:pt x="292425" y="262795"/>
                </a:lnTo>
                <a:lnTo>
                  <a:pt x="296768" y="257140"/>
                </a:lnTo>
                <a:lnTo>
                  <a:pt x="155290" y="257140"/>
                </a:lnTo>
                <a:lnTo>
                  <a:pt x="140877" y="254578"/>
                </a:lnTo>
                <a:lnTo>
                  <a:pt x="104275" y="235284"/>
                </a:lnTo>
                <a:lnTo>
                  <a:pt x="80041" y="202267"/>
                </a:lnTo>
                <a:lnTo>
                  <a:pt x="71335" y="161140"/>
                </a:lnTo>
                <a:lnTo>
                  <a:pt x="71291" y="157506"/>
                </a:lnTo>
                <a:lnTo>
                  <a:pt x="72437" y="143539"/>
                </a:lnTo>
                <a:lnTo>
                  <a:pt x="86413" y="106019"/>
                </a:lnTo>
                <a:lnTo>
                  <a:pt x="115147" y="78259"/>
                </a:lnTo>
                <a:lnTo>
                  <a:pt x="157301" y="64272"/>
                </a:lnTo>
                <a:lnTo>
                  <a:pt x="174104" y="63364"/>
                </a:lnTo>
                <a:lnTo>
                  <a:pt x="297429" y="63364"/>
                </a:lnTo>
                <a:lnTo>
                  <a:pt x="291560" y="55922"/>
                </a:lnTo>
                <a:lnTo>
                  <a:pt x="260983" y="28742"/>
                </a:lnTo>
                <a:lnTo>
                  <a:pt x="223135" y="9821"/>
                </a:lnTo>
                <a:lnTo>
                  <a:pt x="179096" y="640"/>
                </a:lnTo>
                <a:lnTo>
                  <a:pt x="163227" y="0"/>
                </a:lnTo>
                <a:close/>
              </a:path>
              <a:path w="329565" h="320675">
                <a:moveTo>
                  <a:pt x="297429" y="63364"/>
                </a:moveTo>
                <a:lnTo>
                  <a:pt x="174104" y="63364"/>
                </a:lnTo>
                <a:lnTo>
                  <a:pt x="188519" y="65929"/>
                </a:lnTo>
                <a:lnTo>
                  <a:pt x="201902" y="70546"/>
                </a:lnTo>
                <a:lnTo>
                  <a:pt x="234715" y="94951"/>
                </a:lnTo>
                <a:lnTo>
                  <a:pt x="254123" y="131498"/>
                </a:lnTo>
                <a:lnTo>
                  <a:pt x="258092" y="160264"/>
                </a:lnTo>
                <a:lnTo>
                  <a:pt x="258077" y="162960"/>
                </a:lnTo>
                <a:lnTo>
                  <a:pt x="249323" y="202849"/>
                </a:lnTo>
                <a:lnTo>
                  <a:pt x="225364" y="234318"/>
                </a:lnTo>
                <a:lnTo>
                  <a:pt x="187543" y="253347"/>
                </a:lnTo>
                <a:lnTo>
                  <a:pt x="155290" y="257140"/>
                </a:lnTo>
                <a:lnTo>
                  <a:pt x="296768" y="257140"/>
                </a:lnTo>
                <a:lnTo>
                  <a:pt x="319652" y="215674"/>
                </a:lnTo>
                <a:lnTo>
                  <a:pt x="328723" y="174695"/>
                </a:lnTo>
                <a:lnTo>
                  <a:pt x="329341" y="157506"/>
                </a:lnTo>
                <a:lnTo>
                  <a:pt x="328566" y="143133"/>
                </a:lnTo>
                <a:lnTo>
                  <a:pt x="319153" y="102446"/>
                </a:lnTo>
                <a:lnTo>
                  <a:pt x="299950" y="66560"/>
                </a:lnTo>
                <a:lnTo>
                  <a:pt x="297429" y="6336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60010" y="2649146"/>
            <a:ext cx="275590" cy="309880"/>
          </a:xfrm>
          <a:custGeom>
            <a:avLst/>
            <a:gdLst/>
            <a:ahLst/>
            <a:cxnLst/>
            <a:rect l="l" t="t" r="r" b="b"/>
            <a:pathLst>
              <a:path w="275590" h="309880">
                <a:moveTo>
                  <a:pt x="62852" y="0"/>
                </a:moveTo>
                <a:lnTo>
                  <a:pt x="0" y="0"/>
                </a:lnTo>
                <a:lnTo>
                  <a:pt x="0" y="309854"/>
                </a:lnTo>
                <a:lnTo>
                  <a:pt x="67284" y="309854"/>
                </a:lnTo>
                <a:lnTo>
                  <a:pt x="67284" y="112890"/>
                </a:lnTo>
                <a:lnTo>
                  <a:pt x="148759" y="112890"/>
                </a:lnTo>
                <a:lnTo>
                  <a:pt x="62852" y="0"/>
                </a:lnTo>
                <a:close/>
              </a:path>
              <a:path w="275590" h="309880">
                <a:moveTo>
                  <a:pt x="148759" y="112890"/>
                </a:moveTo>
                <a:lnTo>
                  <a:pt x="67284" y="112890"/>
                </a:lnTo>
                <a:lnTo>
                  <a:pt x="217373" y="309854"/>
                </a:lnTo>
                <a:lnTo>
                  <a:pt x="275348" y="309854"/>
                </a:lnTo>
                <a:lnTo>
                  <a:pt x="275348" y="190804"/>
                </a:lnTo>
                <a:lnTo>
                  <a:pt x="208051" y="190804"/>
                </a:lnTo>
                <a:lnTo>
                  <a:pt x="148759" y="112890"/>
                </a:lnTo>
                <a:close/>
              </a:path>
              <a:path w="275590" h="309880">
                <a:moveTo>
                  <a:pt x="275348" y="0"/>
                </a:moveTo>
                <a:lnTo>
                  <a:pt x="208051" y="0"/>
                </a:lnTo>
                <a:lnTo>
                  <a:pt x="208051" y="190804"/>
                </a:lnTo>
                <a:lnTo>
                  <a:pt x="275348" y="190804"/>
                </a:lnTo>
                <a:lnTo>
                  <a:pt x="27534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76975" y="2712029"/>
            <a:ext cx="68580" cy="247015"/>
          </a:xfrm>
          <a:custGeom>
            <a:avLst/>
            <a:gdLst/>
            <a:ahLst/>
            <a:cxnLst/>
            <a:rect l="l" t="t" r="r" b="b"/>
            <a:pathLst>
              <a:path w="68579" h="247014">
                <a:moveTo>
                  <a:pt x="68173" y="0"/>
                </a:moveTo>
                <a:lnTo>
                  <a:pt x="0" y="0"/>
                </a:lnTo>
                <a:lnTo>
                  <a:pt x="0" y="246964"/>
                </a:lnTo>
                <a:lnTo>
                  <a:pt x="68173" y="246964"/>
                </a:lnTo>
                <a:lnTo>
                  <a:pt x="6817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82678" y="2649151"/>
            <a:ext cx="257175" cy="63500"/>
          </a:xfrm>
          <a:custGeom>
            <a:avLst/>
            <a:gdLst/>
            <a:ahLst/>
            <a:cxnLst/>
            <a:rect l="l" t="t" r="r" b="b"/>
            <a:pathLst>
              <a:path w="257175" h="63500">
                <a:moveTo>
                  <a:pt x="256755" y="0"/>
                </a:moveTo>
                <a:lnTo>
                  <a:pt x="0" y="0"/>
                </a:lnTo>
                <a:lnTo>
                  <a:pt x="0" y="62877"/>
                </a:lnTo>
                <a:lnTo>
                  <a:pt x="256755" y="62877"/>
                </a:lnTo>
                <a:lnTo>
                  <a:pt x="25675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286760" y="2649138"/>
            <a:ext cx="267970" cy="309880"/>
          </a:xfrm>
          <a:custGeom>
            <a:avLst/>
            <a:gdLst/>
            <a:ahLst/>
            <a:cxnLst/>
            <a:rect l="l" t="t" r="r" b="b"/>
            <a:pathLst>
              <a:path w="267970" h="309880">
                <a:moveTo>
                  <a:pt x="141643" y="0"/>
                </a:moveTo>
                <a:lnTo>
                  <a:pt x="0" y="0"/>
                </a:lnTo>
                <a:lnTo>
                  <a:pt x="0" y="309854"/>
                </a:lnTo>
                <a:lnTo>
                  <a:pt x="68160" y="309854"/>
                </a:lnTo>
                <a:lnTo>
                  <a:pt x="68160" y="210756"/>
                </a:lnTo>
                <a:lnTo>
                  <a:pt x="202822" y="210756"/>
                </a:lnTo>
                <a:lnTo>
                  <a:pt x="194624" y="198262"/>
                </a:lnTo>
                <a:lnTo>
                  <a:pt x="206828" y="192657"/>
                </a:lnTo>
                <a:lnTo>
                  <a:pt x="218021" y="185846"/>
                </a:lnTo>
                <a:lnTo>
                  <a:pt x="228089" y="177815"/>
                </a:lnTo>
                <a:lnTo>
                  <a:pt x="236919" y="168547"/>
                </a:lnTo>
                <a:lnTo>
                  <a:pt x="244398" y="158028"/>
                </a:lnTo>
                <a:lnTo>
                  <a:pt x="248243" y="150495"/>
                </a:lnTo>
                <a:lnTo>
                  <a:pt x="68160" y="150495"/>
                </a:lnTo>
                <a:lnTo>
                  <a:pt x="68160" y="61544"/>
                </a:lnTo>
                <a:lnTo>
                  <a:pt x="250889" y="61544"/>
                </a:lnTo>
                <a:lnTo>
                  <a:pt x="250188" y="59594"/>
                </a:lnTo>
                <a:lnTo>
                  <a:pt x="227507" y="27277"/>
                </a:lnTo>
                <a:lnTo>
                  <a:pt x="184426" y="5160"/>
                </a:lnTo>
                <a:lnTo>
                  <a:pt x="156862" y="581"/>
                </a:lnTo>
                <a:lnTo>
                  <a:pt x="141643" y="0"/>
                </a:lnTo>
                <a:close/>
              </a:path>
              <a:path w="267970" h="309880">
                <a:moveTo>
                  <a:pt x="202822" y="210756"/>
                </a:moveTo>
                <a:lnTo>
                  <a:pt x="121767" y="210756"/>
                </a:lnTo>
                <a:lnTo>
                  <a:pt x="188150" y="309854"/>
                </a:lnTo>
                <a:lnTo>
                  <a:pt x="267843" y="309854"/>
                </a:lnTo>
                <a:lnTo>
                  <a:pt x="202822" y="210756"/>
                </a:lnTo>
                <a:close/>
              </a:path>
              <a:path w="267970" h="309880">
                <a:moveTo>
                  <a:pt x="250889" y="61544"/>
                </a:moveTo>
                <a:lnTo>
                  <a:pt x="68160" y="61544"/>
                </a:lnTo>
                <a:lnTo>
                  <a:pt x="144186" y="61878"/>
                </a:lnTo>
                <a:lnTo>
                  <a:pt x="159754" y="64790"/>
                </a:lnTo>
                <a:lnTo>
                  <a:pt x="172339" y="70669"/>
                </a:lnTo>
                <a:lnTo>
                  <a:pt x="181667" y="79485"/>
                </a:lnTo>
                <a:lnTo>
                  <a:pt x="187465" y="91207"/>
                </a:lnTo>
                <a:lnTo>
                  <a:pt x="189458" y="105803"/>
                </a:lnTo>
                <a:lnTo>
                  <a:pt x="189194" y="111929"/>
                </a:lnTo>
                <a:lnTo>
                  <a:pt x="154282" y="148712"/>
                </a:lnTo>
                <a:lnTo>
                  <a:pt x="137236" y="150495"/>
                </a:lnTo>
                <a:lnTo>
                  <a:pt x="248243" y="150495"/>
                </a:lnTo>
                <a:lnTo>
                  <a:pt x="250412" y="146244"/>
                </a:lnTo>
                <a:lnTo>
                  <a:pt x="254848" y="133180"/>
                </a:lnTo>
                <a:lnTo>
                  <a:pt x="257593" y="118819"/>
                </a:lnTo>
                <a:lnTo>
                  <a:pt x="258533" y="103149"/>
                </a:lnTo>
                <a:lnTo>
                  <a:pt x="258427" y="96970"/>
                </a:lnTo>
                <a:lnTo>
                  <a:pt x="257171" y="83873"/>
                </a:lnTo>
                <a:lnTo>
                  <a:pt x="254447" y="71429"/>
                </a:lnTo>
                <a:lnTo>
                  <a:pt x="250889" y="6154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89659" y="2643836"/>
            <a:ext cx="329565" cy="320675"/>
          </a:xfrm>
          <a:custGeom>
            <a:avLst/>
            <a:gdLst/>
            <a:ahLst/>
            <a:cxnLst/>
            <a:rect l="l" t="t" r="r" b="b"/>
            <a:pathLst>
              <a:path w="329565" h="320675">
                <a:moveTo>
                  <a:pt x="163222" y="0"/>
                </a:moveTo>
                <a:lnTo>
                  <a:pt x="118275" y="6114"/>
                </a:lnTo>
                <a:lnTo>
                  <a:pt x="78847" y="22511"/>
                </a:lnTo>
                <a:lnTo>
                  <a:pt x="46122" y="47656"/>
                </a:lnTo>
                <a:lnTo>
                  <a:pt x="21281" y="80018"/>
                </a:lnTo>
                <a:lnTo>
                  <a:pt x="5509" y="118065"/>
                </a:lnTo>
                <a:lnTo>
                  <a:pt x="108" y="157530"/>
                </a:lnTo>
                <a:lnTo>
                  <a:pt x="0" y="162952"/>
                </a:lnTo>
                <a:lnTo>
                  <a:pt x="769" y="177305"/>
                </a:lnTo>
                <a:lnTo>
                  <a:pt x="10172" y="218002"/>
                </a:lnTo>
                <a:lnTo>
                  <a:pt x="29368" y="253899"/>
                </a:lnTo>
                <a:lnTo>
                  <a:pt x="57274" y="283514"/>
                </a:lnTo>
                <a:lnTo>
                  <a:pt x="92809" y="305363"/>
                </a:lnTo>
                <a:lnTo>
                  <a:pt x="134891" y="317963"/>
                </a:lnTo>
                <a:lnTo>
                  <a:pt x="166047" y="320492"/>
                </a:lnTo>
                <a:lnTo>
                  <a:pt x="181578" y="319693"/>
                </a:lnTo>
                <a:lnTo>
                  <a:pt x="224834" y="309988"/>
                </a:lnTo>
                <a:lnTo>
                  <a:pt x="262168" y="290511"/>
                </a:lnTo>
                <a:lnTo>
                  <a:pt x="292399" y="262795"/>
                </a:lnTo>
                <a:lnTo>
                  <a:pt x="296739" y="257141"/>
                </a:lnTo>
                <a:lnTo>
                  <a:pt x="155259" y="257141"/>
                </a:lnTo>
                <a:lnTo>
                  <a:pt x="140843" y="254580"/>
                </a:lnTo>
                <a:lnTo>
                  <a:pt x="104240" y="235288"/>
                </a:lnTo>
                <a:lnTo>
                  <a:pt x="80012" y="202270"/>
                </a:lnTo>
                <a:lnTo>
                  <a:pt x="71309" y="161141"/>
                </a:lnTo>
                <a:lnTo>
                  <a:pt x="71264" y="157530"/>
                </a:lnTo>
                <a:lnTo>
                  <a:pt x="72409" y="143548"/>
                </a:lnTo>
                <a:lnTo>
                  <a:pt x="86384" y="106019"/>
                </a:lnTo>
                <a:lnTo>
                  <a:pt x="115108" y="78261"/>
                </a:lnTo>
                <a:lnTo>
                  <a:pt x="157262" y="64272"/>
                </a:lnTo>
                <a:lnTo>
                  <a:pt x="174065" y="63365"/>
                </a:lnTo>
                <a:lnTo>
                  <a:pt x="297392" y="63365"/>
                </a:lnTo>
                <a:lnTo>
                  <a:pt x="291534" y="55933"/>
                </a:lnTo>
                <a:lnTo>
                  <a:pt x="260961" y="28749"/>
                </a:lnTo>
                <a:lnTo>
                  <a:pt x="223118" y="9823"/>
                </a:lnTo>
                <a:lnTo>
                  <a:pt x="179087" y="640"/>
                </a:lnTo>
                <a:lnTo>
                  <a:pt x="163222" y="0"/>
                </a:lnTo>
                <a:close/>
              </a:path>
              <a:path w="329565" h="320675">
                <a:moveTo>
                  <a:pt x="297392" y="63365"/>
                </a:moveTo>
                <a:lnTo>
                  <a:pt x="174065" y="63365"/>
                </a:lnTo>
                <a:lnTo>
                  <a:pt x="188480" y="65930"/>
                </a:lnTo>
                <a:lnTo>
                  <a:pt x="201863" y="70546"/>
                </a:lnTo>
                <a:lnTo>
                  <a:pt x="234676" y="94952"/>
                </a:lnTo>
                <a:lnTo>
                  <a:pt x="254084" y="131498"/>
                </a:lnTo>
                <a:lnTo>
                  <a:pt x="258053" y="160264"/>
                </a:lnTo>
                <a:lnTo>
                  <a:pt x="258038" y="162952"/>
                </a:lnTo>
                <a:lnTo>
                  <a:pt x="249282" y="202845"/>
                </a:lnTo>
                <a:lnTo>
                  <a:pt x="225318" y="234316"/>
                </a:lnTo>
                <a:lnTo>
                  <a:pt x="187500" y="253347"/>
                </a:lnTo>
                <a:lnTo>
                  <a:pt x="155259" y="257141"/>
                </a:lnTo>
                <a:lnTo>
                  <a:pt x="296739" y="257141"/>
                </a:lnTo>
                <a:lnTo>
                  <a:pt x="319618" y="215674"/>
                </a:lnTo>
                <a:lnTo>
                  <a:pt x="328685" y="174695"/>
                </a:lnTo>
                <a:lnTo>
                  <a:pt x="329303" y="157530"/>
                </a:lnTo>
                <a:lnTo>
                  <a:pt x="328530" y="143159"/>
                </a:lnTo>
                <a:lnTo>
                  <a:pt x="319122" y="102466"/>
                </a:lnTo>
                <a:lnTo>
                  <a:pt x="299922" y="66574"/>
                </a:lnTo>
                <a:lnTo>
                  <a:pt x="297392" y="6336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974143" y="2896796"/>
            <a:ext cx="222885" cy="62230"/>
          </a:xfrm>
          <a:custGeom>
            <a:avLst/>
            <a:gdLst/>
            <a:ahLst/>
            <a:cxnLst/>
            <a:rect l="l" t="t" r="r" b="b"/>
            <a:pathLst>
              <a:path w="222884" h="62230">
                <a:moveTo>
                  <a:pt x="0" y="62230"/>
                </a:moveTo>
                <a:lnTo>
                  <a:pt x="222656" y="62230"/>
                </a:lnTo>
                <a:lnTo>
                  <a:pt x="222656" y="0"/>
                </a:lnTo>
                <a:lnTo>
                  <a:pt x="0" y="0"/>
                </a:lnTo>
                <a:lnTo>
                  <a:pt x="0" y="622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974143" y="2649146"/>
            <a:ext cx="68580" cy="247650"/>
          </a:xfrm>
          <a:custGeom>
            <a:avLst/>
            <a:gdLst/>
            <a:ahLst/>
            <a:cxnLst/>
            <a:rect l="l" t="t" r="r" b="b"/>
            <a:pathLst>
              <a:path w="68579" h="247650">
                <a:moveTo>
                  <a:pt x="0" y="247650"/>
                </a:moveTo>
                <a:lnTo>
                  <a:pt x="68173" y="247650"/>
                </a:lnTo>
                <a:lnTo>
                  <a:pt x="68173" y="0"/>
                </a:lnTo>
                <a:lnTo>
                  <a:pt x="0" y="0"/>
                </a:lnTo>
                <a:lnTo>
                  <a:pt x="0" y="2476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234965" y="2896796"/>
            <a:ext cx="222885" cy="62230"/>
          </a:xfrm>
          <a:custGeom>
            <a:avLst/>
            <a:gdLst/>
            <a:ahLst/>
            <a:cxnLst/>
            <a:rect l="l" t="t" r="r" b="b"/>
            <a:pathLst>
              <a:path w="222884" h="62230">
                <a:moveTo>
                  <a:pt x="0" y="62230"/>
                </a:moveTo>
                <a:lnTo>
                  <a:pt x="222656" y="62230"/>
                </a:lnTo>
                <a:lnTo>
                  <a:pt x="222656" y="0"/>
                </a:lnTo>
                <a:lnTo>
                  <a:pt x="0" y="0"/>
                </a:lnTo>
                <a:lnTo>
                  <a:pt x="0" y="6223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234965" y="2649146"/>
            <a:ext cx="68580" cy="247650"/>
          </a:xfrm>
          <a:custGeom>
            <a:avLst/>
            <a:gdLst/>
            <a:ahLst/>
            <a:cxnLst/>
            <a:rect l="l" t="t" r="r" b="b"/>
            <a:pathLst>
              <a:path w="68579" h="247650">
                <a:moveTo>
                  <a:pt x="0" y="247650"/>
                </a:moveTo>
                <a:lnTo>
                  <a:pt x="68173" y="247650"/>
                </a:lnTo>
                <a:lnTo>
                  <a:pt x="68173" y="0"/>
                </a:lnTo>
                <a:lnTo>
                  <a:pt x="0" y="0"/>
                </a:lnTo>
                <a:lnTo>
                  <a:pt x="0" y="2476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652462" y="2740094"/>
            <a:ext cx="199390" cy="219075"/>
          </a:xfrm>
          <a:custGeom>
            <a:avLst/>
            <a:gdLst/>
            <a:ahLst/>
            <a:cxnLst/>
            <a:rect l="l" t="t" r="r" b="b"/>
            <a:pathLst>
              <a:path w="199389" h="219075">
                <a:moveTo>
                  <a:pt x="48044" y="0"/>
                </a:moveTo>
                <a:lnTo>
                  <a:pt x="0" y="0"/>
                </a:lnTo>
                <a:lnTo>
                  <a:pt x="0" y="218465"/>
                </a:lnTo>
                <a:lnTo>
                  <a:pt x="48044" y="218465"/>
                </a:lnTo>
                <a:lnTo>
                  <a:pt x="48044" y="151676"/>
                </a:lnTo>
                <a:lnTo>
                  <a:pt x="73317" y="125450"/>
                </a:lnTo>
                <a:lnTo>
                  <a:pt x="129989" y="125450"/>
                </a:lnTo>
                <a:lnTo>
                  <a:pt x="107850" y="95516"/>
                </a:lnTo>
                <a:lnTo>
                  <a:pt x="48044" y="95516"/>
                </a:lnTo>
                <a:lnTo>
                  <a:pt x="48044" y="0"/>
                </a:lnTo>
                <a:close/>
              </a:path>
              <a:path w="199389" h="219075">
                <a:moveTo>
                  <a:pt x="129989" y="125450"/>
                </a:moveTo>
                <a:lnTo>
                  <a:pt x="73317" y="125450"/>
                </a:lnTo>
                <a:lnTo>
                  <a:pt x="141046" y="218465"/>
                </a:lnTo>
                <a:lnTo>
                  <a:pt x="198780" y="218465"/>
                </a:lnTo>
                <a:lnTo>
                  <a:pt x="129989" y="125450"/>
                </a:lnTo>
                <a:close/>
              </a:path>
              <a:path w="199389" h="219075">
                <a:moveTo>
                  <a:pt x="194716" y="0"/>
                </a:moveTo>
                <a:lnTo>
                  <a:pt x="136677" y="0"/>
                </a:lnTo>
                <a:lnTo>
                  <a:pt x="48044" y="95516"/>
                </a:lnTo>
                <a:lnTo>
                  <a:pt x="107850" y="95516"/>
                </a:lnTo>
                <a:lnTo>
                  <a:pt x="105765" y="92697"/>
                </a:lnTo>
                <a:lnTo>
                  <a:pt x="194716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38306" y="2736896"/>
            <a:ext cx="232410" cy="225425"/>
          </a:xfrm>
          <a:custGeom>
            <a:avLst/>
            <a:gdLst/>
            <a:ahLst/>
            <a:cxnLst/>
            <a:rect l="l" t="t" r="r" b="b"/>
            <a:pathLst>
              <a:path w="232410" h="225425">
                <a:moveTo>
                  <a:pt x="104370" y="0"/>
                </a:moveTo>
                <a:lnTo>
                  <a:pt x="62273" y="11737"/>
                </a:lnTo>
                <a:lnTo>
                  <a:pt x="29261" y="36444"/>
                </a:lnTo>
                <a:lnTo>
                  <a:pt x="7711" y="71037"/>
                </a:lnTo>
                <a:lnTo>
                  <a:pt x="0" y="112432"/>
                </a:lnTo>
                <a:lnTo>
                  <a:pt x="0" y="113054"/>
                </a:lnTo>
                <a:lnTo>
                  <a:pt x="9145" y="157604"/>
                </a:lnTo>
                <a:lnTo>
                  <a:pt x="31315" y="189786"/>
                </a:lnTo>
                <a:lnTo>
                  <a:pt x="65495" y="212830"/>
                </a:lnTo>
                <a:lnTo>
                  <a:pt x="110524" y="224130"/>
                </a:lnTo>
                <a:lnTo>
                  <a:pt x="127745" y="224837"/>
                </a:lnTo>
                <a:lnTo>
                  <a:pt x="142642" y="222554"/>
                </a:lnTo>
                <a:lnTo>
                  <a:pt x="181983" y="206153"/>
                </a:lnTo>
                <a:lnTo>
                  <a:pt x="209126" y="180681"/>
                </a:lnTo>
                <a:lnTo>
                  <a:pt x="108679" y="180681"/>
                </a:lnTo>
                <a:lnTo>
                  <a:pt x="94555" y="177527"/>
                </a:lnTo>
                <a:lnTo>
                  <a:pt x="62341" y="152744"/>
                </a:lnTo>
                <a:lnTo>
                  <a:pt x="50215" y="112432"/>
                </a:lnTo>
                <a:lnTo>
                  <a:pt x="51228" y="99455"/>
                </a:lnTo>
                <a:lnTo>
                  <a:pt x="68907" y="64348"/>
                </a:lnTo>
                <a:lnTo>
                  <a:pt x="106734" y="45506"/>
                </a:lnTo>
                <a:lnTo>
                  <a:pt x="123401" y="44219"/>
                </a:lnTo>
                <a:lnTo>
                  <a:pt x="208981" y="44219"/>
                </a:lnTo>
                <a:lnTo>
                  <a:pt x="200797" y="35053"/>
                </a:lnTo>
                <a:lnTo>
                  <a:pt x="166610" y="12009"/>
                </a:lnTo>
                <a:lnTo>
                  <a:pt x="121586" y="707"/>
                </a:lnTo>
                <a:lnTo>
                  <a:pt x="104370" y="0"/>
                </a:lnTo>
                <a:close/>
              </a:path>
              <a:path w="232410" h="225425">
                <a:moveTo>
                  <a:pt x="208981" y="44219"/>
                </a:moveTo>
                <a:lnTo>
                  <a:pt x="123401" y="44219"/>
                </a:lnTo>
                <a:lnTo>
                  <a:pt x="137542" y="47365"/>
                </a:lnTo>
                <a:lnTo>
                  <a:pt x="150137" y="53297"/>
                </a:lnTo>
                <a:lnTo>
                  <a:pt x="176350" y="84292"/>
                </a:lnTo>
                <a:lnTo>
                  <a:pt x="181889" y="112432"/>
                </a:lnTo>
                <a:lnTo>
                  <a:pt x="181889" y="113054"/>
                </a:lnTo>
                <a:lnTo>
                  <a:pt x="171431" y="150275"/>
                </a:lnTo>
                <a:lnTo>
                  <a:pt x="140045" y="175417"/>
                </a:lnTo>
                <a:lnTo>
                  <a:pt x="108679" y="180681"/>
                </a:lnTo>
                <a:lnTo>
                  <a:pt x="209126" y="180681"/>
                </a:lnTo>
                <a:lnTo>
                  <a:pt x="228668" y="140559"/>
                </a:lnTo>
                <a:lnTo>
                  <a:pt x="232143" y="112432"/>
                </a:lnTo>
                <a:lnTo>
                  <a:pt x="231997" y="105937"/>
                </a:lnTo>
                <a:lnTo>
                  <a:pt x="222980" y="67231"/>
                </a:lnTo>
                <a:lnTo>
                  <a:pt x="209582" y="44893"/>
                </a:lnTo>
                <a:lnTo>
                  <a:pt x="208981" y="44219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096017" y="2740094"/>
            <a:ext cx="194310" cy="219075"/>
          </a:xfrm>
          <a:custGeom>
            <a:avLst/>
            <a:gdLst/>
            <a:ahLst/>
            <a:cxnLst/>
            <a:rect l="l" t="t" r="r" b="b"/>
            <a:pathLst>
              <a:path w="194310" h="219075">
                <a:moveTo>
                  <a:pt x="44323" y="0"/>
                </a:moveTo>
                <a:lnTo>
                  <a:pt x="0" y="0"/>
                </a:lnTo>
                <a:lnTo>
                  <a:pt x="0" y="218465"/>
                </a:lnTo>
                <a:lnTo>
                  <a:pt x="47447" y="218465"/>
                </a:lnTo>
                <a:lnTo>
                  <a:pt x="47447" y="79565"/>
                </a:lnTo>
                <a:lnTo>
                  <a:pt x="104860" y="79565"/>
                </a:lnTo>
                <a:lnTo>
                  <a:pt x="44323" y="0"/>
                </a:lnTo>
                <a:close/>
              </a:path>
              <a:path w="194310" h="219075">
                <a:moveTo>
                  <a:pt x="104860" y="79565"/>
                </a:moveTo>
                <a:lnTo>
                  <a:pt x="47447" y="79565"/>
                </a:lnTo>
                <a:lnTo>
                  <a:pt x="153200" y="218465"/>
                </a:lnTo>
                <a:lnTo>
                  <a:pt x="194094" y="218465"/>
                </a:lnTo>
                <a:lnTo>
                  <a:pt x="194094" y="134518"/>
                </a:lnTo>
                <a:lnTo>
                  <a:pt x="146672" y="134518"/>
                </a:lnTo>
                <a:lnTo>
                  <a:pt x="104860" y="79565"/>
                </a:lnTo>
                <a:close/>
              </a:path>
              <a:path w="194310" h="219075">
                <a:moveTo>
                  <a:pt x="194094" y="0"/>
                </a:moveTo>
                <a:lnTo>
                  <a:pt x="146672" y="0"/>
                </a:lnTo>
                <a:lnTo>
                  <a:pt x="146672" y="134518"/>
                </a:lnTo>
                <a:lnTo>
                  <a:pt x="194094" y="134518"/>
                </a:lnTo>
                <a:lnTo>
                  <a:pt x="194094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03088" y="2784443"/>
            <a:ext cx="0" cy="174625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0"/>
                </a:moveTo>
                <a:lnTo>
                  <a:pt x="0" y="174117"/>
                </a:lnTo>
              </a:path>
            </a:pathLst>
          </a:custGeom>
          <a:ln w="49339">
            <a:solidFill>
              <a:srgbClr val="D719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12568" y="2762269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1000" y="0"/>
                </a:lnTo>
              </a:path>
            </a:pathLst>
          </a:custGeom>
          <a:ln w="45618">
            <a:solidFill>
              <a:srgbClr val="D719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487786" y="2736899"/>
            <a:ext cx="232410" cy="225425"/>
          </a:xfrm>
          <a:custGeom>
            <a:avLst/>
            <a:gdLst/>
            <a:ahLst/>
            <a:cxnLst/>
            <a:rect l="l" t="t" r="r" b="b"/>
            <a:pathLst>
              <a:path w="232410" h="225425">
                <a:moveTo>
                  <a:pt x="104377" y="0"/>
                </a:moveTo>
                <a:lnTo>
                  <a:pt x="62284" y="11743"/>
                </a:lnTo>
                <a:lnTo>
                  <a:pt x="29269" y="36451"/>
                </a:lnTo>
                <a:lnTo>
                  <a:pt x="7714" y="71041"/>
                </a:lnTo>
                <a:lnTo>
                  <a:pt x="0" y="112429"/>
                </a:lnTo>
                <a:lnTo>
                  <a:pt x="0" y="113051"/>
                </a:lnTo>
                <a:lnTo>
                  <a:pt x="9160" y="157620"/>
                </a:lnTo>
                <a:lnTo>
                  <a:pt x="31344" y="189794"/>
                </a:lnTo>
                <a:lnTo>
                  <a:pt x="65533" y="212831"/>
                </a:lnTo>
                <a:lnTo>
                  <a:pt x="110565" y="224129"/>
                </a:lnTo>
                <a:lnTo>
                  <a:pt x="127783" y="224836"/>
                </a:lnTo>
                <a:lnTo>
                  <a:pt x="142679" y="222555"/>
                </a:lnTo>
                <a:lnTo>
                  <a:pt x="182017" y="206157"/>
                </a:lnTo>
                <a:lnTo>
                  <a:pt x="209166" y="180678"/>
                </a:lnTo>
                <a:lnTo>
                  <a:pt x="108710" y="180678"/>
                </a:lnTo>
                <a:lnTo>
                  <a:pt x="94579" y="177524"/>
                </a:lnTo>
                <a:lnTo>
                  <a:pt x="62368" y="152742"/>
                </a:lnTo>
                <a:lnTo>
                  <a:pt x="50253" y="112429"/>
                </a:lnTo>
                <a:lnTo>
                  <a:pt x="51264" y="99455"/>
                </a:lnTo>
                <a:lnTo>
                  <a:pt x="68934" y="64346"/>
                </a:lnTo>
                <a:lnTo>
                  <a:pt x="106763" y="45502"/>
                </a:lnTo>
                <a:lnTo>
                  <a:pt x="123436" y="44214"/>
                </a:lnTo>
                <a:lnTo>
                  <a:pt x="209016" y="44214"/>
                </a:lnTo>
                <a:lnTo>
                  <a:pt x="200821" y="35040"/>
                </a:lnTo>
                <a:lnTo>
                  <a:pt x="166630" y="12003"/>
                </a:lnTo>
                <a:lnTo>
                  <a:pt x="121597" y="706"/>
                </a:lnTo>
                <a:lnTo>
                  <a:pt x="104377" y="0"/>
                </a:lnTo>
                <a:close/>
              </a:path>
              <a:path w="232410" h="225425">
                <a:moveTo>
                  <a:pt x="209016" y="44214"/>
                </a:moveTo>
                <a:lnTo>
                  <a:pt x="123436" y="44214"/>
                </a:lnTo>
                <a:lnTo>
                  <a:pt x="137569" y="47357"/>
                </a:lnTo>
                <a:lnTo>
                  <a:pt x="150160" y="53288"/>
                </a:lnTo>
                <a:lnTo>
                  <a:pt x="176383" y="84285"/>
                </a:lnTo>
                <a:lnTo>
                  <a:pt x="181927" y="112429"/>
                </a:lnTo>
                <a:lnTo>
                  <a:pt x="181927" y="113051"/>
                </a:lnTo>
                <a:lnTo>
                  <a:pt x="171467" y="150275"/>
                </a:lnTo>
                <a:lnTo>
                  <a:pt x="140079" y="175415"/>
                </a:lnTo>
                <a:lnTo>
                  <a:pt x="108710" y="180678"/>
                </a:lnTo>
                <a:lnTo>
                  <a:pt x="209166" y="180678"/>
                </a:lnTo>
                <a:lnTo>
                  <a:pt x="228706" y="140557"/>
                </a:lnTo>
                <a:lnTo>
                  <a:pt x="232181" y="112429"/>
                </a:lnTo>
                <a:lnTo>
                  <a:pt x="232034" y="105908"/>
                </a:lnTo>
                <a:lnTo>
                  <a:pt x="223010" y="67211"/>
                </a:lnTo>
                <a:lnTo>
                  <a:pt x="209609" y="44878"/>
                </a:lnTo>
                <a:lnTo>
                  <a:pt x="209016" y="44214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903305" y="1754514"/>
            <a:ext cx="1834514" cy="1203960"/>
          </a:xfrm>
          <a:custGeom>
            <a:avLst/>
            <a:gdLst/>
            <a:ahLst/>
            <a:cxnLst/>
            <a:rect l="l" t="t" r="r" b="b"/>
            <a:pathLst>
              <a:path w="1834514" h="1203960">
                <a:moveTo>
                  <a:pt x="465328" y="0"/>
                </a:moveTo>
                <a:lnTo>
                  <a:pt x="427220" y="2540"/>
                </a:lnTo>
                <a:lnTo>
                  <a:pt x="353639" y="13970"/>
                </a:lnTo>
                <a:lnTo>
                  <a:pt x="284376" y="36830"/>
                </a:lnTo>
                <a:lnTo>
                  <a:pt x="220397" y="69850"/>
                </a:lnTo>
                <a:lnTo>
                  <a:pt x="162667" y="113030"/>
                </a:lnTo>
                <a:lnTo>
                  <a:pt x="112151" y="163830"/>
                </a:lnTo>
                <a:lnTo>
                  <a:pt x="69816" y="220980"/>
                </a:lnTo>
                <a:lnTo>
                  <a:pt x="36626" y="284480"/>
                </a:lnTo>
                <a:lnTo>
                  <a:pt x="13547" y="354330"/>
                </a:lnTo>
                <a:lnTo>
                  <a:pt x="1545" y="427990"/>
                </a:lnTo>
                <a:lnTo>
                  <a:pt x="0" y="466090"/>
                </a:lnTo>
                <a:lnTo>
                  <a:pt x="1537" y="504190"/>
                </a:lnTo>
                <a:lnTo>
                  <a:pt x="13475" y="577850"/>
                </a:lnTo>
                <a:lnTo>
                  <a:pt x="36434" y="646430"/>
                </a:lnTo>
                <a:lnTo>
                  <a:pt x="69455" y="709930"/>
                </a:lnTo>
                <a:lnTo>
                  <a:pt x="111581" y="768350"/>
                </a:lnTo>
                <a:lnTo>
                  <a:pt x="161854" y="817880"/>
                </a:lnTo>
                <a:lnTo>
                  <a:pt x="219316" y="861060"/>
                </a:lnTo>
                <a:lnTo>
                  <a:pt x="283010" y="894080"/>
                </a:lnTo>
                <a:lnTo>
                  <a:pt x="351977" y="916940"/>
                </a:lnTo>
                <a:lnTo>
                  <a:pt x="425259" y="929640"/>
                </a:lnTo>
                <a:lnTo>
                  <a:pt x="463219" y="930910"/>
                </a:lnTo>
                <a:lnTo>
                  <a:pt x="282917" y="1203960"/>
                </a:lnTo>
                <a:lnTo>
                  <a:pt x="535482" y="1203960"/>
                </a:lnTo>
                <a:lnTo>
                  <a:pt x="850378" y="726440"/>
                </a:lnTo>
                <a:lnTo>
                  <a:pt x="854100" y="721360"/>
                </a:lnTo>
                <a:lnTo>
                  <a:pt x="854948" y="720090"/>
                </a:lnTo>
                <a:lnTo>
                  <a:pt x="444486" y="720090"/>
                </a:lnTo>
                <a:lnTo>
                  <a:pt x="424103" y="717550"/>
                </a:lnTo>
                <a:lnTo>
                  <a:pt x="384976" y="707390"/>
                </a:lnTo>
                <a:lnTo>
                  <a:pt x="348474" y="692150"/>
                </a:lnTo>
                <a:lnTo>
                  <a:pt x="315126" y="671830"/>
                </a:lnTo>
                <a:lnTo>
                  <a:pt x="285459" y="645160"/>
                </a:lnTo>
                <a:lnTo>
                  <a:pt x="260002" y="615950"/>
                </a:lnTo>
                <a:lnTo>
                  <a:pt x="239282" y="582930"/>
                </a:lnTo>
                <a:lnTo>
                  <a:pt x="223829" y="546100"/>
                </a:lnTo>
                <a:lnTo>
                  <a:pt x="214169" y="506730"/>
                </a:lnTo>
                <a:lnTo>
                  <a:pt x="210832" y="466090"/>
                </a:lnTo>
                <a:lnTo>
                  <a:pt x="211677" y="444500"/>
                </a:lnTo>
                <a:lnTo>
                  <a:pt x="218242" y="405130"/>
                </a:lnTo>
                <a:lnTo>
                  <a:pt x="230864" y="367030"/>
                </a:lnTo>
                <a:lnTo>
                  <a:pt x="249017" y="331470"/>
                </a:lnTo>
                <a:lnTo>
                  <a:pt x="272171" y="299720"/>
                </a:lnTo>
                <a:lnTo>
                  <a:pt x="299799" y="273050"/>
                </a:lnTo>
                <a:lnTo>
                  <a:pt x="331373" y="250190"/>
                </a:lnTo>
                <a:lnTo>
                  <a:pt x="366364" y="231140"/>
                </a:lnTo>
                <a:lnTo>
                  <a:pt x="404245" y="218440"/>
                </a:lnTo>
                <a:lnTo>
                  <a:pt x="444486" y="212090"/>
                </a:lnTo>
                <a:lnTo>
                  <a:pt x="465328" y="210820"/>
                </a:lnTo>
                <a:lnTo>
                  <a:pt x="854113" y="210820"/>
                </a:lnTo>
                <a:lnTo>
                  <a:pt x="838450" y="187960"/>
                </a:lnTo>
                <a:lnTo>
                  <a:pt x="799057" y="142240"/>
                </a:lnTo>
                <a:lnTo>
                  <a:pt x="754041" y="101600"/>
                </a:lnTo>
                <a:lnTo>
                  <a:pt x="703995" y="66040"/>
                </a:lnTo>
                <a:lnTo>
                  <a:pt x="649508" y="38100"/>
                </a:lnTo>
                <a:lnTo>
                  <a:pt x="591174" y="17780"/>
                </a:lnTo>
                <a:lnTo>
                  <a:pt x="529583" y="5080"/>
                </a:lnTo>
                <a:lnTo>
                  <a:pt x="497752" y="1270"/>
                </a:lnTo>
                <a:lnTo>
                  <a:pt x="465328" y="0"/>
                </a:lnTo>
                <a:close/>
              </a:path>
              <a:path w="1834514" h="1203960">
                <a:moveTo>
                  <a:pt x="1141992" y="581660"/>
                </a:moveTo>
                <a:lnTo>
                  <a:pt x="915941" y="581660"/>
                </a:lnTo>
                <a:lnTo>
                  <a:pt x="924617" y="610870"/>
                </a:lnTo>
                <a:lnTo>
                  <a:pt x="947621" y="668020"/>
                </a:lnTo>
                <a:lnTo>
                  <a:pt x="977674" y="720090"/>
                </a:lnTo>
                <a:lnTo>
                  <a:pt x="1014190" y="768350"/>
                </a:lnTo>
                <a:lnTo>
                  <a:pt x="1056583" y="811530"/>
                </a:lnTo>
                <a:lnTo>
                  <a:pt x="1104268" y="849630"/>
                </a:lnTo>
                <a:lnTo>
                  <a:pt x="1156659" y="880110"/>
                </a:lnTo>
                <a:lnTo>
                  <a:pt x="1213172" y="904240"/>
                </a:lnTo>
                <a:lnTo>
                  <a:pt x="1304387" y="927100"/>
                </a:lnTo>
                <a:lnTo>
                  <a:pt x="1368640" y="930910"/>
                </a:lnTo>
                <a:lnTo>
                  <a:pt x="1406748" y="929640"/>
                </a:lnTo>
                <a:lnTo>
                  <a:pt x="1480329" y="918210"/>
                </a:lnTo>
                <a:lnTo>
                  <a:pt x="1549592" y="894080"/>
                </a:lnTo>
                <a:lnTo>
                  <a:pt x="1613571" y="861060"/>
                </a:lnTo>
                <a:lnTo>
                  <a:pt x="1671301" y="819150"/>
                </a:lnTo>
                <a:lnTo>
                  <a:pt x="1721817" y="768350"/>
                </a:lnTo>
                <a:lnTo>
                  <a:pt x="1758040" y="720090"/>
                </a:lnTo>
                <a:lnTo>
                  <a:pt x="1347797" y="720090"/>
                </a:lnTo>
                <a:lnTo>
                  <a:pt x="1327413" y="717550"/>
                </a:lnTo>
                <a:lnTo>
                  <a:pt x="1288284" y="707390"/>
                </a:lnTo>
                <a:lnTo>
                  <a:pt x="1251782" y="692150"/>
                </a:lnTo>
                <a:lnTo>
                  <a:pt x="1218433" y="671830"/>
                </a:lnTo>
                <a:lnTo>
                  <a:pt x="1188767" y="645160"/>
                </a:lnTo>
                <a:lnTo>
                  <a:pt x="1163311" y="615950"/>
                </a:lnTo>
                <a:lnTo>
                  <a:pt x="1142593" y="582930"/>
                </a:lnTo>
                <a:lnTo>
                  <a:pt x="1141992" y="581660"/>
                </a:lnTo>
                <a:close/>
              </a:path>
              <a:path w="1834514" h="1203960">
                <a:moveTo>
                  <a:pt x="854113" y="210820"/>
                </a:moveTo>
                <a:lnTo>
                  <a:pt x="465328" y="210820"/>
                </a:lnTo>
                <a:lnTo>
                  <a:pt x="486170" y="212090"/>
                </a:lnTo>
                <a:lnTo>
                  <a:pt x="506555" y="214630"/>
                </a:lnTo>
                <a:lnTo>
                  <a:pt x="545684" y="224790"/>
                </a:lnTo>
                <a:lnTo>
                  <a:pt x="582186" y="240030"/>
                </a:lnTo>
                <a:lnTo>
                  <a:pt x="615535" y="260350"/>
                </a:lnTo>
                <a:lnTo>
                  <a:pt x="645201" y="285750"/>
                </a:lnTo>
                <a:lnTo>
                  <a:pt x="670657" y="316230"/>
                </a:lnTo>
                <a:lnTo>
                  <a:pt x="691375" y="349250"/>
                </a:lnTo>
                <a:lnTo>
                  <a:pt x="706827" y="386080"/>
                </a:lnTo>
                <a:lnTo>
                  <a:pt x="716486" y="424180"/>
                </a:lnTo>
                <a:lnTo>
                  <a:pt x="719823" y="466090"/>
                </a:lnTo>
                <a:lnTo>
                  <a:pt x="718978" y="486410"/>
                </a:lnTo>
                <a:lnTo>
                  <a:pt x="712414" y="527050"/>
                </a:lnTo>
                <a:lnTo>
                  <a:pt x="699793" y="565150"/>
                </a:lnTo>
                <a:lnTo>
                  <a:pt x="681641" y="599440"/>
                </a:lnTo>
                <a:lnTo>
                  <a:pt x="658488" y="631190"/>
                </a:lnTo>
                <a:lnTo>
                  <a:pt x="630861" y="659130"/>
                </a:lnTo>
                <a:lnTo>
                  <a:pt x="599288" y="681990"/>
                </a:lnTo>
                <a:lnTo>
                  <a:pt x="564296" y="699770"/>
                </a:lnTo>
                <a:lnTo>
                  <a:pt x="506555" y="717550"/>
                </a:lnTo>
                <a:lnTo>
                  <a:pt x="486170" y="720090"/>
                </a:lnTo>
                <a:lnTo>
                  <a:pt x="854948" y="720090"/>
                </a:lnTo>
                <a:lnTo>
                  <a:pt x="860885" y="711200"/>
                </a:lnTo>
                <a:lnTo>
                  <a:pt x="867394" y="699770"/>
                </a:lnTo>
                <a:lnTo>
                  <a:pt x="873622" y="688340"/>
                </a:lnTo>
                <a:lnTo>
                  <a:pt x="879561" y="676910"/>
                </a:lnTo>
                <a:lnTo>
                  <a:pt x="885206" y="666750"/>
                </a:lnTo>
                <a:lnTo>
                  <a:pt x="890550" y="654050"/>
                </a:lnTo>
                <a:lnTo>
                  <a:pt x="895586" y="642620"/>
                </a:lnTo>
                <a:lnTo>
                  <a:pt x="900309" y="631190"/>
                </a:lnTo>
                <a:lnTo>
                  <a:pt x="904713" y="618490"/>
                </a:lnTo>
                <a:lnTo>
                  <a:pt x="908790" y="607060"/>
                </a:lnTo>
                <a:lnTo>
                  <a:pt x="912535" y="594360"/>
                </a:lnTo>
                <a:lnTo>
                  <a:pt x="915941" y="581660"/>
                </a:lnTo>
                <a:lnTo>
                  <a:pt x="1141992" y="581660"/>
                </a:lnTo>
                <a:lnTo>
                  <a:pt x="1134175" y="565150"/>
                </a:lnTo>
                <a:lnTo>
                  <a:pt x="1121554" y="527050"/>
                </a:lnTo>
                <a:lnTo>
                  <a:pt x="1114990" y="486410"/>
                </a:lnTo>
                <a:lnTo>
                  <a:pt x="1114145" y="466090"/>
                </a:lnTo>
                <a:lnTo>
                  <a:pt x="1114990" y="444500"/>
                </a:lnTo>
                <a:lnTo>
                  <a:pt x="1121554" y="405130"/>
                </a:lnTo>
                <a:lnTo>
                  <a:pt x="1134175" y="367030"/>
                </a:lnTo>
                <a:lnTo>
                  <a:pt x="1140188" y="354330"/>
                </a:lnTo>
                <a:lnTo>
                  <a:pt x="916978" y="354330"/>
                </a:lnTo>
                <a:lnTo>
                  <a:pt x="898002" y="294640"/>
                </a:lnTo>
                <a:lnTo>
                  <a:pt x="871629" y="238760"/>
                </a:lnTo>
                <a:lnTo>
                  <a:pt x="855853" y="213360"/>
                </a:lnTo>
                <a:lnTo>
                  <a:pt x="854113" y="210820"/>
                </a:lnTo>
                <a:close/>
              </a:path>
              <a:path w="1834514" h="1203960">
                <a:moveTo>
                  <a:pt x="1757166" y="210820"/>
                </a:moveTo>
                <a:lnTo>
                  <a:pt x="1368640" y="210820"/>
                </a:lnTo>
                <a:lnTo>
                  <a:pt x="1389483" y="212090"/>
                </a:lnTo>
                <a:lnTo>
                  <a:pt x="1409868" y="214630"/>
                </a:lnTo>
                <a:lnTo>
                  <a:pt x="1448998" y="224790"/>
                </a:lnTo>
                <a:lnTo>
                  <a:pt x="1485502" y="240030"/>
                </a:lnTo>
                <a:lnTo>
                  <a:pt x="1518852" y="260350"/>
                </a:lnTo>
                <a:lnTo>
                  <a:pt x="1548520" y="285750"/>
                </a:lnTo>
                <a:lnTo>
                  <a:pt x="1573978" y="316230"/>
                </a:lnTo>
                <a:lnTo>
                  <a:pt x="1594698" y="349250"/>
                </a:lnTo>
                <a:lnTo>
                  <a:pt x="1610152" y="386080"/>
                </a:lnTo>
                <a:lnTo>
                  <a:pt x="1619811" y="424180"/>
                </a:lnTo>
                <a:lnTo>
                  <a:pt x="1623148" y="466090"/>
                </a:lnTo>
                <a:lnTo>
                  <a:pt x="1622303" y="486410"/>
                </a:lnTo>
                <a:lnTo>
                  <a:pt x="1615739" y="527050"/>
                </a:lnTo>
                <a:lnTo>
                  <a:pt x="1603116" y="565150"/>
                </a:lnTo>
                <a:lnTo>
                  <a:pt x="1584963" y="599440"/>
                </a:lnTo>
                <a:lnTo>
                  <a:pt x="1561808" y="631190"/>
                </a:lnTo>
                <a:lnTo>
                  <a:pt x="1534179" y="659130"/>
                </a:lnTo>
                <a:lnTo>
                  <a:pt x="1502604" y="681990"/>
                </a:lnTo>
                <a:lnTo>
                  <a:pt x="1467611" y="699770"/>
                </a:lnTo>
                <a:lnTo>
                  <a:pt x="1409868" y="717550"/>
                </a:lnTo>
                <a:lnTo>
                  <a:pt x="1389483" y="720090"/>
                </a:lnTo>
                <a:lnTo>
                  <a:pt x="1758040" y="720090"/>
                </a:lnTo>
                <a:lnTo>
                  <a:pt x="1781951" y="679450"/>
                </a:lnTo>
                <a:lnTo>
                  <a:pt x="1810206" y="613410"/>
                </a:lnTo>
                <a:lnTo>
                  <a:pt x="1827867" y="541020"/>
                </a:lnTo>
                <a:lnTo>
                  <a:pt x="1833968" y="466090"/>
                </a:lnTo>
                <a:lnTo>
                  <a:pt x="1832423" y="427990"/>
                </a:lnTo>
                <a:lnTo>
                  <a:pt x="1827867" y="389890"/>
                </a:lnTo>
                <a:lnTo>
                  <a:pt x="1810206" y="318770"/>
                </a:lnTo>
                <a:lnTo>
                  <a:pt x="1781951" y="252730"/>
                </a:lnTo>
                <a:lnTo>
                  <a:pt x="1764152" y="220980"/>
                </a:lnTo>
                <a:lnTo>
                  <a:pt x="1757166" y="210820"/>
                </a:lnTo>
                <a:close/>
              </a:path>
              <a:path w="1834514" h="1203960">
                <a:moveTo>
                  <a:pt x="1368640" y="0"/>
                </a:moveTo>
                <a:lnTo>
                  <a:pt x="1304388" y="5080"/>
                </a:lnTo>
                <a:lnTo>
                  <a:pt x="1242799" y="17780"/>
                </a:lnTo>
                <a:lnTo>
                  <a:pt x="1184465" y="38100"/>
                </a:lnTo>
                <a:lnTo>
                  <a:pt x="1129978" y="66040"/>
                </a:lnTo>
                <a:lnTo>
                  <a:pt x="1079930" y="101600"/>
                </a:lnTo>
                <a:lnTo>
                  <a:pt x="1034912" y="142240"/>
                </a:lnTo>
                <a:lnTo>
                  <a:pt x="995516" y="187960"/>
                </a:lnTo>
                <a:lnTo>
                  <a:pt x="962334" y="238760"/>
                </a:lnTo>
                <a:lnTo>
                  <a:pt x="935957" y="294640"/>
                </a:lnTo>
                <a:lnTo>
                  <a:pt x="916978" y="354330"/>
                </a:lnTo>
                <a:lnTo>
                  <a:pt x="1140188" y="354330"/>
                </a:lnTo>
                <a:lnTo>
                  <a:pt x="1142593" y="349250"/>
                </a:lnTo>
                <a:lnTo>
                  <a:pt x="1152327" y="331470"/>
                </a:lnTo>
                <a:lnTo>
                  <a:pt x="1175480" y="299720"/>
                </a:lnTo>
                <a:lnTo>
                  <a:pt x="1203107" y="273050"/>
                </a:lnTo>
                <a:lnTo>
                  <a:pt x="1234680" y="250190"/>
                </a:lnTo>
                <a:lnTo>
                  <a:pt x="1269672" y="231140"/>
                </a:lnTo>
                <a:lnTo>
                  <a:pt x="1307553" y="218440"/>
                </a:lnTo>
                <a:lnTo>
                  <a:pt x="1347797" y="212090"/>
                </a:lnTo>
                <a:lnTo>
                  <a:pt x="1368640" y="210820"/>
                </a:lnTo>
                <a:lnTo>
                  <a:pt x="1757166" y="210820"/>
                </a:lnTo>
                <a:lnTo>
                  <a:pt x="1744067" y="191770"/>
                </a:lnTo>
                <a:lnTo>
                  <a:pt x="1697521" y="137160"/>
                </a:lnTo>
                <a:lnTo>
                  <a:pt x="1643278" y="90170"/>
                </a:lnTo>
                <a:lnTo>
                  <a:pt x="1582302" y="52070"/>
                </a:lnTo>
                <a:lnTo>
                  <a:pt x="1515561" y="24130"/>
                </a:lnTo>
                <a:lnTo>
                  <a:pt x="1444018" y="6350"/>
                </a:lnTo>
                <a:lnTo>
                  <a:pt x="1406748" y="2540"/>
                </a:lnTo>
                <a:lnTo>
                  <a:pt x="1368640" y="0"/>
                </a:lnTo>
                <a:close/>
              </a:path>
            </a:pathLst>
          </a:custGeom>
          <a:solidFill>
            <a:srgbClr val="D71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47223" y="1419577"/>
            <a:ext cx="2870835" cy="749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yd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- 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z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u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tö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to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66350" y="4601059"/>
            <a:ext cx="14394180" cy="0"/>
          </a:xfrm>
          <a:custGeom>
            <a:avLst/>
            <a:gdLst/>
            <a:ahLst/>
            <a:cxnLst/>
            <a:rect l="l" t="t" r="r" b="b"/>
            <a:pathLst>
              <a:path w="14394180">
                <a:moveTo>
                  <a:pt x="0" y="0"/>
                </a:moveTo>
                <a:lnTo>
                  <a:pt x="14393646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24628" y="1779884"/>
            <a:ext cx="5697855" cy="0"/>
          </a:xfrm>
          <a:custGeom>
            <a:avLst/>
            <a:gdLst/>
            <a:ahLst/>
            <a:cxnLst/>
            <a:rect l="l" t="t" r="r" b="b"/>
            <a:pathLst>
              <a:path w="5697855">
                <a:moveTo>
                  <a:pt x="0" y="0"/>
                </a:moveTo>
                <a:lnTo>
                  <a:pt x="5697601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47223" y="2251394"/>
            <a:ext cx="9167495" cy="4895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1055"/>
              </a:lnSpc>
            </a:pP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X</a:t>
            </a:r>
            <a:endParaRPr sz="1000">
              <a:latin typeface="Georgia"/>
              <a:cs typeface="Georgia"/>
            </a:endParaRPr>
          </a:p>
          <a:p>
            <a:pPr marL="12700">
              <a:lnSpc>
                <a:spcPts val="1295"/>
              </a:lnSpc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ör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mi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z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7223" y="2943577"/>
            <a:ext cx="276733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å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 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yd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 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 z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on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 b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 i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v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ns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813793" y="2013888"/>
            <a:ext cx="0" cy="1826260"/>
          </a:xfrm>
          <a:custGeom>
            <a:avLst/>
            <a:gdLst/>
            <a:ahLst/>
            <a:cxnLst/>
            <a:rect l="l" t="t" r="r" b="b"/>
            <a:pathLst>
              <a:path h="1826260">
                <a:moveTo>
                  <a:pt x="0" y="1825878"/>
                </a:moveTo>
                <a:lnTo>
                  <a:pt x="0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03888" y="2968231"/>
            <a:ext cx="0" cy="879475"/>
          </a:xfrm>
          <a:custGeom>
            <a:avLst/>
            <a:gdLst/>
            <a:ahLst/>
            <a:cxnLst/>
            <a:rect l="l" t="t" r="r" b="b"/>
            <a:pathLst>
              <a:path h="879475">
                <a:moveTo>
                  <a:pt x="0" y="878916"/>
                </a:moveTo>
                <a:lnTo>
                  <a:pt x="0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421682" y="1443893"/>
            <a:ext cx="1301115" cy="0"/>
          </a:xfrm>
          <a:custGeom>
            <a:avLst/>
            <a:gdLst/>
            <a:ahLst/>
            <a:cxnLst/>
            <a:rect l="l" t="t" r="r" b="b"/>
            <a:pathLst>
              <a:path w="1301115">
                <a:moveTo>
                  <a:pt x="0" y="0"/>
                </a:moveTo>
                <a:lnTo>
                  <a:pt x="1300543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076720" y="2964340"/>
            <a:ext cx="5645785" cy="0"/>
          </a:xfrm>
          <a:custGeom>
            <a:avLst/>
            <a:gdLst/>
            <a:ahLst/>
            <a:cxnLst/>
            <a:rect l="l" t="t" r="r" b="b"/>
            <a:pathLst>
              <a:path w="5645784">
                <a:moveTo>
                  <a:pt x="0" y="0"/>
                </a:moveTo>
                <a:lnTo>
                  <a:pt x="5645505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430683" y="3267652"/>
            <a:ext cx="1301115" cy="0"/>
          </a:xfrm>
          <a:custGeom>
            <a:avLst/>
            <a:gdLst/>
            <a:ahLst/>
            <a:cxnLst/>
            <a:rect l="l" t="t" r="r" b="b"/>
            <a:pathLst>
              <a:path w="1301115">
                <a:moveTo>
                  <a:pt x="0" y="0"/>
                </a:moveTo>
                <a:lnTo>
                  <a:pt x="1300543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117104" y="3000288"/>
            <a:ext cx="0" cy="821055"/>
          </a:xfrm>
          <a:custGeom>
            <a:avLst/>
            <a:gdLst/>
            <a:ahLst/>
            <a:cxnLst/>
            <a:rect l="l" t="t" r="r" b="b"/>
            <a:pathLst>
              <a:path h="821054">
                <a:moveTo>
                  <a:pt x="0" y="820597"/>
                </a:moveTo>
                <a:lnTo>
                  <a:pt x="0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07200" y="2074193"/>
            <a:ext cx="0" cy="1754505"/>
          </a:xfrm>
          <a:custGeom>
            <a:avLst/>
            <a:gdLst/>
            <a:ahLst/>
            <a:cxnLst/>
            <a:rect l="l" t="t" r="r" b="b"/>
            <a:pathLst>
              <a:path h="1754504">
                <a:moveTo>
                  <a:pt x="0" y="1754073"/>
                </a:moveTo>
                <a:lnTo>
                  <a:pt x="0" y="0"/>
                </a:lnTo>
              </a:path>
            </a:pathLst>
          </a:custGeom>
          <a:ln w="7772">
            <a:solidFill>
              <a:srgbClr val="C1B9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347223" y="4827480"/>
            <a:ext cx="2928620" cy="1356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r>
              <a:rPr sz="1800" spc="-70" dirty="0">
                <a:solidFill>
                  <a:srgbClr val="D71920"/>
                </a:solidFill>
                <a:latin typeface="Georgia"/>
                <a:cs typeface="Georgia"/>
              </a:rPr>
              <a:t>P</a:t>
            </a:r>
            <a:r>
              <a:rPr sz="1800" spc="-25" dirty="0">
                <a:solidFill>
                  <a:srgbClr val="D71920"/>
                </a:solidFill>
                <a:latin typeface="Georgia"/>
                <a:cs typeface="Georgia"/>
              </a:rPr>
              <a:t>l</a:t>
            </a:r>
            <a:r>
              <a:rPr sz="1800" spc="-45" dirty="0">
                <a:solidFill>
                  <a:srgbClr val="D71920"/>
                </a:solidFill>
                <a:latin typeface="Georgia"/>
                <a:cs typeface="Georgia"/>
              </a:rPr>
              <a:t>a</a:t>
            </a:r>
            <a:r>
              <a:rPr sz="1800" spc="-5" dirty="0">
                <a:solidFill>
                  <a:srgbClr val="D71920"/>
                </a:solidFill>
                <a:latin typeface="Georgia"/>
                <a:cs typeface="Georgia"/>
              </a:rPr>
              <a:t>c</a:t>
            </a:r>
            <a:r>
              <a:rPr sz="1800" spc="-35" dirty="0">
                <a:solidFill>
                  <a:srgbClr val="D71920"/>
                </a:solidFill>
                <a:latin typeface="Georgia"/>
                <a:cs typeface="Georgia"/>
              </a:rPr>
              <a:t>e</a:t>
            </a:r>
            <a:r>
              <a:rPr sz="1800" spc="20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r>
              <a:rPr sz="1800" spc="-5" dirty="0">
                <a:solidFill>
                  <a:srgbClr val="D71920"/>
                </a:solidFill>
                <a:latin typeface="Georgia"/>
                <a:cs typeface="Georgia"/>
              </a:rPr>
              <a:t>i</a:t>
            </a:r>
            <a:r>
              <a:rPr sz="1800" spc="-45" dirty="0">
                <a:solidFill>
                  <a:srgbClr val="D71920"/>
                </a:solidFill>
                <a:latin typeface="Georgia"/>
                <a:cs typeface="Georgia"/>
              </a:rPr>
              <a:t>n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g</a:t>
            </a:r>
            <a:endParaRPr sz="1800">
              <a:latin typeface="Georgia"/>
              <a:cs typeface="Georgia"/>
            </a:endParaRPr>
          </a:p>
          <a:p>
            <a:pPr marL="12700" marR="5080">
              <a:lnSpc>
                <a:spcPct val="104200"/>
              </a:lnSpc>
              <a:spcBef>
                <a:spcPts val="1170"/>
              </a:spcBef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nd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ion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g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il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 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-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mini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6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47223" y="6386598"/>
            <a:ext cx="164782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115" indent="-145415">
              <a:lnSpc>
                <a:spcPct val="100000"/>
              </a:lnSpc>
              <a:buClr>
                <a:srgbClr val="231F20"/>
              </a:buClr>
              <a:buFont typeface="Georgia"/>
              <a:buAutoNum type="arabicPeriod"/>
              <a:tabLst>
                <a:tab pos="158750" algn="l"/>
              </a:tabLst>
            </a:pP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 marL="179705" indent="-167005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Georgia"/>
              <a:buAutoNum type="arabicPeriod"/>
              <a:tabLst>
                <a:tab pos="180340" algn="l"/>
              </a:tabLst>
            </a:pP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endParaRPr sz="1200">
              <a:latin typeface="Georgia"/>
              <a:cs typeface="Georgia"/>
            </a:endParaRPr>
          </a:p>
          <a:p>
            <a:pPr marL="179705" indent="-167005">
              <a:lnSpc>
                <a:spcPct val="100000"/>
              </a:lnSpc>
              <a:spcBef>
                <a:spcPts val="60"/>
              </a:spcBef>
              <a:buClr>
                <a:srgbClr val="231F20"/>
              </a:buClr>
              <a:buFont typeface="Georgia"/>
              <a:buAutoNum type="arabicPeriod"/>
              <a:tabLst>
                <a:tab pos="180340" algn="l"/>
              </a:tabLst>
            </a:pPr>
            <a:r>
              <a:rPr sz="1200" spc="-3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339326" y="3037613"/>
            <a:ext cx="32893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1/4</a:t>
            </a:r>
            <a:r>
              <a:rPr sz="1000" spc="-25" dirty="0">
                <a:solidFill>
                  <a:srgbClr val="706C6B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X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330308" y="1529742"/>
            <a:ext cx="32893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1/4</a:t>
            </a:r>
            <a:r>
              <a:rPr sz="1000" spc="-25" dirty="0">
                <a:solidFill>
                  <a:srgbClr val="706C6B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X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881686" y="3466761"/>
            <a:ext cx="152400" cy="3289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1/4</a:t>
            </a:r>
            <a:r>
              <a:rPr sz="1000" spc="-25" dirty="0">
                <a:solidFill>
                  <a:srgbClr val="706C6B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X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671765" y="3474127"/>
            <a:ext cx="152400" cy="32893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1/4</a:t>
            </a:r>
            <a:r>
              <a:rPr sz="1000" spc="-25" dirty="0">
                <a:solidFill>
                  <a:srgbClr val="706C6B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706C6B"/>
                </a:solidFill>
                <a:latin typeface="Georgia"/>
                <a:cs typeface="Georgia"/>
              </a:rPr>
              <a:t>X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53650" y="338289"/>
            <a:ext cx="1352550" cy="894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is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endParaRPr sz="1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solidFill>
                  <a:srgbClr val="D71920"/>
                </a:solidFill>
                <a:latin typeface="Georgia"/>
                <a:cs typeface="Georgia"/>
              </a:rPr>
              <a:t>F</a:t>
            </a:r>
            <a:r>
              <a:rPr sz="1800" spc="20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r>
              <a:rPr sz="1800" dirty="0">
                <a:solidFill>
                  <a:srgbClr val="D71920"/>
                </a:solidFill>
                <a:latin typeface="Georgia"/>
                <a:cs typeface="Georgia"/>
              </a:rPr>
              <a:t>i</a:t>
            </a:r>
            <a:r>
              <a:rPr sz="1800" spc="-15" dirty="0">
                <a:solidFill>
                  <a:srgbClr val="D71920"/>
                </a:solidFill>
                <a:latin typeface="Georgia"/>
                <a:cs typeface="Georgia"/>
              </a:rPr>
              <a:t>z</a:t>
            </a:r>
            <a:r>
              <a:rPr sz="1800" spc="-50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spc="-15" dirty="0">
                <a:solidFill>
                  <a:srgbClr val="D71920"/>
                </a:solidFill>
                <a:latin typeface="Georgia"/>
                <a:cs typeface="Georgia"/>
              </a:rPr>
              <a:t>n</a:t>
            </a:r>
            <a:endParaRPr sz="1800" dirty="0">
              <a:latin typeface="Georgia"/>
              <a:cs typeface="Georgi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964819" y="5627579"/>
            <a:ext cx="2295192" cy="584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397716" y="8594744"/>
            <a:ext cx="2295192" cy="584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192087" y="7111257"/>
            <a:ext cx="2295192" cy="5841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763389" y="6073835"/>
            <a:ext cx="11303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1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.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021797" y="7560251"/>
            <a:ext cx="1308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2.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229308" y="9037642"/>
            <a:ext cx="1308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3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.</a:t>
            </a:r>
            <a:endParaRPr sz="1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15119985" cy="1068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52425" algn="r">
              <a:lnSpc>
                <a:spcPct val="100000"/>
              </a:lnSpc>
            </a:pP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90 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o / 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am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  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400" spc="-55" dirty="0">
                <a:solidFill>
                  <a:srgbClr val="231F20"/>
                </a:solidFill>
                <a:latin typeface="Georgia"/>
                <a:cs typeface="Georgia"/>
              </a:rPr>
              <a:t>01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0  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1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1 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50" y="0"/>
            <a:ext cx="15113635" cy="10685780"/>
          </a:xfrm>
          <a:custGeom>
            <a:avLst/>
            <a:gdLst/>
            <a:ahLst/>
            <a:cxnLst/>
            <a:rect l="l" t="t" r="r" b="b"/>
            <a:pathLst>
              <a:path w="15113635" h="10685780">
                <a:moveTo>
                  <a:pt x="0" y="10685653"/>
                </a:moveTo>
                <a:lnTo>
                  <a:pt x="15113635" y="10685653"/>
                </a:lnTo>
                <a:lnTo>
                  <a:pt x="15113635" y="0"/>
                </a:lnTo>
                <a:lnTo>
                  <a:pt x="0" y="0"/>
                </a:lnTo>
                <a:lnTo>
                  <a:pt x="0" y="10685653"/>
                </a:lnTo>
              </a:path>
            </a:pathLst>
          </a:custGeom>
          <a:solidFill>
            <a:srgbClr val="F2E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00005" y="5309997"/>
            <a:ext cx="3276600" cy="3276600"/>
          </a:xfrm>
          <a:custGeom>
            <a:avLst/>
            <a:gdLst/>
            <a:ahLst/>
            <a:cxnLst/>
            <a:rect l="l" t="t" r="r" b="b"/>
            <a:pathLst>
              <a:path w="3276600" h="3276600">
                <a:moveTo>
                  <a:pt x="0" y="3276003"/>
                </a:moveTo>
                <a:lnTo>
                  <a:pt x="3276003" y="3276003"/>
                </a:lnTo>
                <a:lnTo>
                  <a:pt x="3276003" y="0"/>
                </a:lnTo>
                <a:lnTo>
                  <a:pt x="0" y="0"/>
                </a:lnTo>
                <a:lnTo>
                  <a:pt x="0" y="3276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36002" y="5309997"/>
            <a:ext cx="3276600" cy="3276600"/>
          </a:xfrm>
          <a:custGeom>
            <a:avLst/>
            <a:gdLst/>
            <a:ahLst/>
            <a:cxnLst/>
            <a:rect l="l" t="t" r="r" b="b"/>
            <a:pathLst>
              <a:path w="3276600" h="3276600">
                <a:moveTo>
                  <a:pt x="0" y="3276003"/>
                </a:moveTo>
                <a:lnTo>
                  <a:pt x="3276003" y="3276003"/>
                </a:lnTo>
                <a:lnTo>
                  <a:pt x="3276003" y="0"/>
                </a:lnTo>
                <a:lnTo>
                  <a:pt x="0" y="0"/>
                </a:lnTo>
                <a:lnTo>
                  <a:pt x="0" y="3276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84807" y="5309997"/>
            <a:ext cx="2527198" cy="3276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871999" y="5309997"/>
            <a:ext cx="3276600" cy="3276600"/>
          </a:xfrm>
          <a:custGeom>
            <a:avLst/>
            <a:gdLst/>
            <a:ahLst/>
            <a:cxnLst/>
            <a:rect l="l" t="t" r="r" b="b"/>
            <a:pathLst>
              <a:path w="3276600" h="3276600">
                <a:moveTo>
                  <a:pt x="0" y="3276003"/>
                </a:moveTo>
                <a:lnTo>
                  <a:pt x="3276003" y="3276003"/>
                </a:lnTo>
                <a:lnTo>
                  <a:pt x="3276003" y="0"/>
                </a:lnTo>
                <a:lnTo>
                  <a:pt x="0" y="0"/>
                </a:lnTo>
                <a:lnTo>
                  <a:pt x="0" y="3276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71999" y="5309997"/>
            <a:ext cx="3276003" cy="32760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21132" y="1438256"/>
            <a:ext cx="904501" cy="2263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7350" y="5289622"/>
            <a:ext cx="2904490" cy="189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4769">
              <a:lnSpc>
                <a:spcPct val="104200"/>
              </a:lnSpc>
            </a:pP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 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på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</a:pP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 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mo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fot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6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il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mo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6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ul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6350" y="4601059"/>
            <a:ext cx="14394180" cy="0"/>
          </a:xfrm>
          <a:custGeom>
            <a:avLst/>
            <a:gdLst/>
            <a:ahLst/>
            <a:cxnLst/>
            <a:rect l="l" t="t" r="r" b="b"/>
            <a:pathLst>
              <a:path w="14394180">
                <a:moveTo>
                  <a:pt x="0" y="0"/>
                </a:moveTo>
                <a:lnTo>
                  <a:pt x="14393646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47299" y="978313"/>
            <a:ext cx="2896235" cy="2143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r>
              <a:rPr sz="1800" spc="-20" dirty="0">
                <a:solidFill>
                  <a:srgbClr val="D71920"/>
                </a:solidFill>
                <a:latin typeface="Georgia"/>
                <a:cs typeface="Georgia"/>
              </a:rPr>
              <a:t>S</a:t>
            </a:r>
            <a:r>
              <a:rPr sz="1800" spc="-45" dirty="0">
                <a:solidFill>
                  <a:srgbClr val="D71920"/>
                </a:solidFill>
                <a:latin typeface="Georgia"/>
                <a:cs typeface="Georgia"/>
              </a:rPr>
              <a:t>t</a:t>
            </a:r>
            <a:r>
              <a:rPr sz="1800" spc="-50" dirty="0">
                <a:solidFill>
                  <a:srgbClr val="D71920"/>
                </a:solidFill>
                <a:latin typeface="Georgia"/>
                <a:cs typeface="Georgia"/>
              </a:rPr>
              <a:t>orl</a:t>
            </a:r>
            <a:r>
              <a:rPr sz="1800" spc="-35" dirty="0">
                <a:solidFill>
                  <a:srgbClr val="D71920"/>
                </a:solidFill>
                <a:latin typeface="Georgia"/>
                <a:cs typeface="Georgia"/>
              </a:rPr>
              <a:t>e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k</a:t>
            </a:r>
            <a:endParaRPr sz="1800">
              <a:latin typeface="Georgia"/>
              <a:cs typeface="Georgia"/>
            </a:endParaRPr>
          </a:p>
          <a:p>
            <a:pPr marL="12700" marR="5080">
              <a:lnSpc>
                <a:spcPct val="104200"/>
              </a:lnSpc>
              <a:spcBef>
                <a:spcPts val="1370"/>
              </a:spcBef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mi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ek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orl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å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4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5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 D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endParaRPr sz="1200">
              <a:latin typeface="Georgia"/>
              <a:cs typeface="Georgia"/>
            </a:endParaRPr>
          </a:p>
          <a:p>
            <a:pPr marL="12700" marR="288290">
              <a:lnSpc>
                <a:spcPct val="104200"/>
              </a:lnSpc>
            </a:pP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mi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ig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tor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 marL="12700" marR="41910" indent="202565">
              <a:lnSpc>
                <a:spcPct val="104200"/>
              </a:lnSpc>
            </a:pP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ng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i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tor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up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3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re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tor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eke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n,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än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pa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,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z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- 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3650" y="338289"/>
            <a:ext cx="13525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is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3650" y="4827480"/>
            <a:ext cx="1892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5" dirty="0">
                <a:solidFill>
                  <a:srgbClr val="D71920"/>
                </a:solidFill>
                <a:latin typeface="Georgia"/>
                <a:cs typeface="Georgia"/>
              </a:rPr>
              <a:t>B</a:t>
            </a:r>
            <a:r>
              <a:rPr sz="1800" spc="5" dirty="0">
                <a:solidFill>
                  <a:srgbClr val="D71920"/>
                </a:solidFill>
                <a:latin typeface="Georgia"/>
                <a:cs typeface="Georgia"/>
              </a:rPr>
              <a:t>a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k</a:t>
            </a:r>
            <a:r>
              <a:rPr sz="1800" dirty="0">
                <a:solidFill>
                  <a:srgbClr val="D71920"/>
                </a:solidFill>
                <a:latin typeface="Georgia"/>
                <a:cs typeface="Georgia"/>
              </a:rPr>
              <a:t>g</a:t>
            </a:r>
            <a:r>
              <a:rPr sz="1800" spc="25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u</a:t>
            </a:r>
            <a:r>
              <a:rPr sz="1800" spc="-55" dirty="0">
                <a:solidFill>
                  <a:srgbClr val="D71920"/>
                </a:solidFill>
                <a:latin typeface="Georgia"/>
                <a:cs typeface="Georgia"/>
              </a:rPr>
              <a:t>n</a:t>
            </a:r>
            <a:r>
              <a:rPr sz="1800" spc="-5" dirty="0">
                <a:solidFill>
                  <a:srgbClr val="D71920"/>
                </a:solidFill>
                <a:latin typeface="Georgia"/>
                <a:cs typeface="Georgia"/>
              </a:rPr>
              <a:t>d</a:t>
            </a:r>
            <a:r>
              <a:rPr sz="1800" spc="-35" dirty="0">
                <a:solidFill>
                  <a:srgbClr val="D71920"/>
                </a:solidFill>
                <a:latin typeface="Georgia"/>
                <a:cs typeface="Georgia"/>
              </a:rPr>
              <a:t>s</a:t>
            </a:r>
            <a:r>
              <a:rPr sz="1800" spc="-40" dirty="0">
                <a:solidFill>
                  <a:srgbClr val="D71920"/>
                </a:solidFill>
                <a:latin typeface="Georgia"/>
                <a:cs typeface="Georgia"/>
              </a:rPr>
              <a:t>k</a:t>
            </a:r>
            <a:r>
              <a:rPr sz="1800" spc="-50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spc="-65" dirty="0">
                <a:solidFill>
                  <a:srgbClr val="D71920"/>
                </a:solidFill>
                <a:latin typeface="Georgia"/>
                <a:cs typeface="Georgia"/>
              </a:rPr>
              <a:t>n</a:t>
            </a:r>
            <a:r>
              <a:rPr sz="1800" spc="0" dirty="0">
                <a:solidFill>
                  <a:srgbClr val="D71920"/>
                </a:solidFill>
                <a:latin typeface="Georgia"/>
                <a:cs typeface="Georgia"/>
              </a:rPr>
              <a:t>t</a:t>
            </a:r>
            <a:r>
              <a:rPr sz="1800" spc="-20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r>
              <a:rPr sz="1800" spc="-50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dirty="0">
                <a:solidFill>
                  <a:srgbClr val="D71920"/>
                </a:solidFill>
                <a:latin typeface="Georgia"/>
                <a:cs typeface="Georgia"/>
              </a:rPr>
              <a:t>l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l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73086" y="6601612"/>
            <a:ext cx="2295193" cy="5841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50997" y="6902919"/>
            <a:ext cx="2295193" cy="5841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379720" y="5918574"/>
            <a:ext cx="2295192" cy="58411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63915" y="1839932"/>
            <a:ext cx="41655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25</a:t>
            </a:r>
            <a:r>
              <a:rPr sz="1000" spc="-5" dirty="0">
                <a:solidFill>
                  <a:srgbClr val="887E6E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m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m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22856" y="1755006"/>
            <a:ext cx="902969" cy="59690"/>
          </a:xfrm>
          <a:custGeom>
            <a:avLst/>
            <a:gdLst/>
            <a:ahLst/>
            <a:cxnLst/>
            <a:rect l="l" t="t" r="r" b="b"/>
            <a:pathLst>
              <a:path w="902970" h="59689">
                <a:moveTo>
                  <a:pt x="902779" y="0"/>
                </a:moveTo>
                <a:lnTo>
                  <a:pt x="0" y="0"/>
                </a:lnTo>
                <a:lnTo>
                  <a:pt x="0" y="59296"/>
                </a:lnTo>
                <a:lnTo>
                  <a:pt x="414642" y="59296"/>
                </a:lnTo>
                <a:lnTo>
                  <a:pt x="449529" y="9690"/>
                </a:lnTo>
                <a:lnTo>
                  <a:pt x="902779" y="9690"/>
                </a:lnTo>
                <a:lnTo>
                  <a:pt x="902779" y="0"/>
                </a:lnTo>
                <a:close/>
              </a:path>
              <a:path w="902970" h="59689">
                <a:moveTo>
                  <a:pt x="902779" y="9690"/>
                </a:moveTo>
                <a:lnTo>
                  <a:pt x="449529" y="9690"/>
                </a:lnTo>
                <a:lnTo>
                  <a:pt x="484416" y="59296"/>
                </a:lnTo>
                <a:lnTo>
                  <a:pt x="902779" y="59296"/>
                </a:lnTo>
                <a:lnTo>
                  <a:pt x="902779" y="9690"/>
                </a:lnTo>
                <a:close/>
              </a:path>
            </a:pathLst>
          </a:custGeom>
          <a:solidFill>
            <a:srgbClr val="887E6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38612" y="338289"/>
            <a:ext cx="393446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90 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o / 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am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-3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400" spc="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  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400" spc="-55" dirty="0">
                <a:solidFill>
                  <a:srgbClr val="231F20"/>
                </a:solidFill>
                <a:latin typeface="Georgia"/>
                <a:cs typeface="Georgia"/>
              </a:rPr>
              <a:t>01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0  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1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1 </a:t>
            </a:r>
            <a:r>
              <a:rPr sz="1400" spc="-10" dirty="0">
                <a:solidFill>
                  <a:srgbClr val="231F20"/>
                </a:solidFill>
                <a:latin typeface="Georgia"/>
                <a:cs typeface="Georgia"/>
              </a:rPr>
              <a:t>2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9" y="769908"/>
            <a:ext cx="14400530" cy="0"/>
          </a:xfrm>
          <a:custGeom>
            <a:avLst/>
            <a:gdLst/>
            <a:ahLst/>
            <a:cxnLst/>
            <a:rect l="l" t="t" r="r" b="b"/>
            <a:pathLst>
              <a:path w="14400530">
                <a:moveTo>
                  <a:pt x="0" y="0"/>
                </a:moveTo>
                <a:lnTo>
                  <a:pt x="14399996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0949" y="1991077"/>
            <a:ext cx="274002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rt</a:t>
            </a:r>
            <a:r>
              <a:rPr sz="1200" spc="5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b="1" spc="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b="1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b="1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/</a:t>
            </a:r>
            <a:r>
              <a:rPr sz="1200" b="1" spc="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spc="3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2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0949" y="2562577"/>
            <a:ext cx="265747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b="1" spc="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b="1" spc="4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-7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/</a:t>
            </a:r>
            <a:r>
              <a:rPr sz="1200" b="1" spc="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b="1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spc="3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2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0949" y="3134077"/>
            <a:ext cx="265747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60" dirty="0">
                <a:solidFill>
                  <a:srgbClr val="231F20"/>
                </a:solidFill>
                <a:latin typeface="Georgia"/>
                <a:cs typeface="Georgia"/>
              </a:rPr>
              <a:t>W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eb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-6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1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b="1" spc="4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b="1" spc="4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-7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/</a:t>
            </a:r>
            <a:r>
              <a:rPr sz="1200" b="1" spc="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b="1" spc="-1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1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b="1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-1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spc="3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spc="2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949" y="6165465"/>
            <a:ext cx="2656205" cy="749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En konsekvent användning av vår färg- </a:t>
            </a:r>
            <a:r>
              <a:rPr sz="1200" spc="-10" dirty="0">
                <a:solidFill>
                  <a:srgbClr val="231F20"/>
                </a:solidFill>
                <a:latin typeface="Georgia"/>
                <a:cs typeface="Georgia"/>
              </a:rPr>
              <a:t>profil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förstärke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Konto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helhetsi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-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tryck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De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därfö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nödvändig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färgern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allti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 </a:t>
            </a:r>
            <a:r>
              <a:rPr sz="1200" spc="6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reproducera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s </a:t>
            </a:r>
            <a:r>
              <a:rPr sz="1200" spc="3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korrekt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0949" y="7117965"/>
            <a:ext cx="286956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tryck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fär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variera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to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oc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spc="45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mättna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d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beroend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vilke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yt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de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tryck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på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Bevaknin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trycke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rekommenderas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99" y="5476907"/>
            <a:ext cx="14394180" cy="0"/>
          </a:xfrm>
          <a:custGeom>
            <a:avLst/>
            <a:gdLst/>
            <a:ahLst/>
            <a:cxnLst/>
            <a:rect l="l" t="t" r="r" b="b"/>
            <a:pathLst>
              <a:path w="14394180">
                <a:moveTo>
                  <a:pt x="0" y="0"/>
                </a:moveTo>
                <a:lnTo>
                  <a:pt x="14393646" y="0"/>
                </a:lnTo>
              </a:path>
            </a:pathLst>
          </a:custGeom>
          <a:ln w="38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0949" y="978313"/>
            <a:ext cx="1061720" cy="809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">
              <a:lnSpc>
                <a:spcPct val="100000"/>
              </a:lnSpc>
            </a:pPr>
            <a:r>
              <a:rPr sz="1800" spc="-180" dirty="0">
                <a:solidFill>
                  <a:srgbClr val="D71920"/>
                </a:solidFill>
                <a:latin typeface="Georgia"/>
                <a:cs typeface="Georgia"/>
              </a:rPr>
              <a:t>T</a:t>
            </a:r>
            <a:r>
              <a:rPr sz="1800" spc="45" dirty="0">
                <a:solidFill>
                  <a:srgbClr val="D71920"/>
                </a:solidFill>
                <a:latin typeface="Georgia"/>
                <a:cs typeface="Georgia"/>
              </a:rPr>
              <a:t>y</a:t>
            </a:r>
            <a:r>
              <a:rPr sz="1800" spc="-20" dirty="0">
                <a:solidFill>
                  <a:srgbClr val="D71920"/>
                </a:solidFill>
                <a:latin typeface="Georgia"/>
                <a:cs typeface="Georgia"/>
              </a:rPr>
              <a:t>p</a:t>
            </a:r>
            <a:r>
              <a:rPr sz="1800" spc="-30" dirty="0">
                <a:solidFill>
                  <a:srgbClr val="D71920"/>
                </a:solidFill>
                <a:latin typeface="Georgia"/>
                <a:cs typeface="Georgia"/>
              </a:rPr>
              <a:t>o</a:t>
            </a:r>
            <a:r>
              <a:rPr sz="1800" dirty="0">
                <a:solidFill>
                  <a:srgbClr val="D71920"/>
                </a:solidFill>
                <a:latin typeface="Georgia"/>
                <a:cs typeface="Georgia"/>
              </a:rPr>
              <a:t>g</a:t>
            </a:r>
            <a:r>
              <a:rPr sz="1800" spc="-15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r>
              <a:rPr sz="1800" spc="0" dirty="0">
                <a:solidFill>
                  <a:srgbClr val="D71920"/>
                </a:solidFill>
                <a:latin typeface="Georgia"/>
                <a:cs typeface="Georgia"/>
              </a:rPr>
              <a:t>a</a:t>
            </a:r>
            <a:r>
              <a:rPr sz="1800" spc="-40" dirty="0">
                <a:solidFill>
                  <a:srgbClr val="D71920"/>
                </a:solidFill>
                <a:latin typeface="Georgia"/>
                <a:cs typeface="Georgia"/>
              </a:rPr>
              <a:t>fi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1200" spc="-1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ub</a:t>
            </a:r>
            <a:r>
              <a:rPr sz="1200" spc="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200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200" spc="-20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2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200" spc="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b="1" spc="1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200" b="1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2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200" b="1" spc="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m </a:t>
            </a:r>
            <a:r>
              <a:rPr sz="1200" b="1" spc="-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200" b="1" spc="-2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200" b="1" spc="-1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200" b="1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7299" y="338289"/>
            <a:ext cx="13525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-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is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k </a:t>
            </a:r>
            <a:r>
              <a:rPr sz="1400" spc="1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400" spc="-2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400" spc="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400" spc="-3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40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7299" y="5703475"/>
            <a:ext cx="6762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5" dirty="0">
                <a:solidFill>
                  <a:srgbClr val="D71920"/>
                </a:solidFill>
                <a:latin typeface="Georgia"/>
                <a:cs typeface="Georgia"/>
              </a:rPr>
              <a:t>F</a:t>
            </a:r>
            <a:r>
              <a:rPr sz="1800" spc="0" dirty="0">
                <a:solidFill>
                  <a:srgbClr val="D71920"/>
                </a:solidFill>
                <a:latin typeface="Georgia"/>
                <a:cs typeface="Georgia"/>
              </a:rPr>
              <a:t>ä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r>
              <a:rPr sz="1800" spc="-60" dirty="0">
                <a:solidFill>
                  <a:srgbClr val="D71920"/>
                </a:solidFill>
                <a:latin typeface="Georgia"/>
                <a:cs typeface="Georgia"/>
              </a:rPr>
              <a:t>g</a:t>
            </a:r>
            <a:r>
              <a:rPr sz="1800" spc="-35" dirty="0">
                <a:solidFill>
                  <a:srgbClr val="D71920"/>
                </a:solidFill>
                <a:latin typeface="Georgia"/>
                <a:cs typeface="Georgia"/>
              </a:rPr>
              <a:t>e</a:t>
            </a:r>
            <a:r>
              <a:rPr sz="1800" spc="-10" dirty="0">
                <a:solidFill>
                  <a:srgbClr val="D71920"/>
                </a:solidFill>
                <a:latin typeface="Georgia"/>
                <a:cs typeface="Georgia"/>
              </a:rPr>
              <a:t>r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0949" y="1385340"/>
            <a:ext cx="5530850" cy="3405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220" dirty="0">
                <a:solidFill>
                  <a:srgbClr val="231F20"/>
                </a:solidFill>
                <a:latin typeface="Lucida Sans"/>
                <a:cs typeface="Lucida Sans"/>
              </a:rPr>
              <a:t>G</a:t>
            </a:r>
            <a:r>
              <a:rPr sz="3600" b="1" spc="114" dirty="0">
                <a:solidFill>
                  <a:srgbClr val="231F20"/>
                </a:solidFill>
                <a:latin typeface="Lucida Sans"/>
                <a:cs typeface="Lucida Sans"/>
              </a:rPr>
              <a:t>o</a:t>
            </a:r>
            <a:r>
              <a:rPr sz="3600" b="1" spc="80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3600" b="1" spc="-85" dirty="0">
                <a:solidFill>
                  <a:srgbClr val="231F20"/>
                </a:solidFill>
                <a:latin typeface="Lucida Sans"/>
                <a:cs typeface="Lucida Sans"/>
              </a:rPr>
              <a:t>h</a:t>
            </a:r>
            <a:r>
              <a:rPr sz="3600" b="1" spc="6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3600" b="1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3600" b="1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3600" b="1" spc="40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r>
              <a:rPr sz="3600" b="1" spc="140" dirty="0">
                <a:solidFill>
                  <a:srgbClr val="231F20"/>
                </a:solidFill>
                <a:latin typeface="Lucida Sans"/>
                <a:cs typeface="Lucida Sans"/>
              </a:rPr>
              <a:t>o</a:t>
            </a:r>
            <a:r>
              <a:rPr sz="3600" b="1" spc="-75" dirty="0">
                <a:solidFill>
                  <a:srgbClr val="231F20"/>
                </a:solidFill>
                <a:latin typeface="Lucida Sans"/>
                <a:cs typeface="Lucida Sans"/>
              </a:rPr>
              <a:t>l</a:t>
            </a:r>
            <a:r>
              <a:rPr sz="3600" b="1" spc="95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r>
              <a:rPr sz="3600" b="1" spc="-4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3600" b="1" i="1" spc="35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3600" b="1" i="1" spc="45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3600" b="1" i="1" spc="-165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3600" b="1" i="1" spc="-55" dirty="0">
                <a:solidFill>
                  <a:srgbClr val="231F20"/>
                </a:solidFill>
                <a:latin typeface="Lucida Sans"/>
                <a:cs typeface="Lucida Sans"/>
              </a:rPr>
              <a:t>l</a:t>
            </a:r>
            <a:r>
              <a:rPr sz="3600" b="1" i="1" spc="-70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3600" b="1" i="1" spc="185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endParaRPr sz="3600">
              <a:latin typeface="Lucida Sans"/>
              <a:cs typeface="Lucida Sans"/>
            </a:endParaRPr>
          </a:p>
          <a:p>
            <a:pPr marL="12700">
              <a:lnSpc>
                <a:spcPts val="2030"/>
              </a:lnSpc>
              <a:spcBef>
                <a:spcPts val="80"/>
              </a:spcBef>
            </a:pPr>
            <a:r>
              <a:rPr sz="1800" b="1" spc="135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1800" b="1" spc="19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r>
              <a:rPr sz="1800" b="1" spc="70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r>
              <a:rPr sz="1800" b="1" spc="25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r>
              <a:rPr sz="1800" b="1" spc="175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r>
              <a:rPr sz="1800" b="1" spc="150" dirty="0">
                <a:solidFill>
                  <a:srgbClr val="231F20"/>
                </a:solidFill>
                <a:latin typeface="Lucida Sans"/>
                <a:cs typeface="Lucida Sans"/>
              </a:rPr>
              <a:t>F</a:t>
            </a:r>
            <a:r>
              <a:rPr sz="1800" b="1" spc="135" dirty="0">
                <a:solidFill>
                  <a:srgbClr val="231F20"/>
                </a:solidFill>
                <a:latin typeface="Lucida Sans"/>
                <a:cs typeface="Lucida Sans"/>
              </a:rPr>
              <a:t>G</a:t>
            </a:r>
            <a:r>
              <a:rPr sz="1800" b="1" spc="15" dirty="0">
                <a:solidFill>
                  <a:srgbClr val="231F20"/>
                </a:solidFill>
                <a:latin typeface="Lucida Sans"/>
                <a:cs typeface="Lucida Sans"/>
              </a:rPr>
              <a:t>HI</a:t>
            </a:r>
            <a:r>
              <a:rPr sz="1800" b="1" spc="320" dirty="0">
                <a:solidFill>
                  <a:srgbClr val="231F20"/>
                </a:solidFill>
                <a:latin typeface="Lucida Sans"/>
                <a:cs typeface="Lucida Sans"/>
              </a:rPr>
              <a:t>J</a:t>
            </a:r>
            <a:r>
              <a:rPr sz="1800" b="1" spc="80" dirty="0">
                <a:solidFill>
                  <a:srgbClr val="231F20"/>
                </a:solidFill>
                <a:latin typeface="Lucida Sans"/>
                <a:cs typeface="Lucida Sans"/>
              </a:rPr>
              <a:t>K</a:t>
            </a:r>
            <a:r>
              <a:rPr sz="1800" b="1" spc="85" dirty="0">
                <a:solidFill>
                  <a:srgbClr val="231F20"/>
                </a:solidFill>
                <a:latin typeface="Lucida Sans"/>
                <a:cs typeface="Lucida Sans"/>
              </a:rPr>
              <a:t>L</a:t>
            </a:r>
            <a:r>
              <a:rPr sz="1800" b="1" spc="-5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1800" b="1" spc="85" dirty="0">
                <a:solidFill>
                  <a:srgbClr val="231F20"/>
                </a:solidFill>
                <a:latin typeface="Lucida Sans"/>
                <a:cs typeface="Lucida Sans"/>
              </a:rPr>
              <a:t>N</a:t>
            </a:r>
            <a:r>
              <a:rPr sz="1800" b="1" spc="100" dirty="0">
                <a:solidFill>
                  <a:srgbClr val="231F20"/>
                </a:solidFill>
                <a:latin typeface="Lucida Sans"/>
                <a:cs typeface="Lucida Sans"/>
              </a:rPr>
              <a:t>O</a:t>
            </a:r>
            <a:r>
              <a:rPr sz="1800" b="1" spc="150" dirty="0">
                <a:solidFill>
                  <a:srgbClr val="231F20"/>
                </a:solidFill>
                <a:latin typeface="Lucida Sans"/>
                <a:cs typeface="Lucida Sans"/>
              </a:rPr>
              <a:t>P</a:t>
            </a:r>
            <a:r>
              <a:rPr sz="1800" b="1" spc="114" dirty="0">
                <a:solidFill>
                  <a:srgbClr val="231F20"/>
                </a:solidFill>
                <a:latin typeface="Lucida Sans"/>
                <a:cs typeface="Lucida Sans"/>
              </a:rPr>
              <a:t>Q</a:t>
            </a:r>
            <a:r>
              <a:rPr sz="1800" b="1" spc="90" dirty="0">
                <a:solidFill>
                  <a:srgbClr val="231F20"/>
                </a:solidFill>
                <a:latin typeface="Lucida Sans"/>
                <a:cs typeface="Lucida Sans"/>
              </a:rPr>
              <a:t>R</a:t>
            </a:r>
            <a:r>
              <a:rPr sz="1800" b="1" spc="155" dirty="0">
                <a:solidFill>
                  <a:srgbClr val="231F20"/>
                </a:solidFill>
                <a:latin typeface="Lucida Sans"/>
                <a:cs typeface="Lucida Sans"/>
              </a:rPr>
              <a:t>S</a:t>
            </a:r>
            <a:r>
              <a:rPr sz="1800" b="1" spc="-50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1800" b="1" spc="75" dirty="0">
                <a:solidFill>
                  <a:srgbClr val="231F20"/>
                </a:solidFill>
                <a:latin typeface="Lucida Sans"/>
                <a:cs typeface="Lucida Sans"/>
              </a:rPr>
              <a:t>U</a:t>
            </a:r>
            <a:r>
              <a:rPr sz="1800" b="1" spc="175" dirty="0">
                <a:solidFill>
                  <a:srgbClr val="231F20"/>
                </a:solidFill>
                <a:latin typeface="Lucida Sans"/>
                <a:cs typeface="Lucida Sans"/>
              </a:rPr>
              <a:t>V</a:t>
            </a:r>
            <a:r>
              <a:rPr sz="1800" b="1" spc="480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r>
              <a:rPr sz="1800" b="1" spc="195" dirty="0">
                <a:solidFill>
                  <a:srgbClr val="231F20"/>
                </a:solidFill>
                <a:latin typeface="Lucida Sans"/>
                <a:cs typeface="Lucida Sans"/>
              </a:rPr>
              <a:t>X</a:t>
            </a:r>
            <a:r>
              <a:rPr sz="1800" b="1" spc="100" dirty="0">
                <a:solidFill>
                  <a:srgbClr val="231F20"/>
                </a:solidFill>
                <a:latin typeface="Lucida Sans"/>
                <a:cs typeface="Lucida Sans"/>
              </a:rPr>
              <a:t>Y</a:t>
            </a:r>
            <a:r>
              <a:rPr sz="1800" b="1" spc="160" dirty="0">
                <a:solidFill>
                  <a:srgbClr val="231F20"/>
                </a:solidFill>
                <a:latin typeface="Lucida Sans"/>
                <a:cs typeface="Lucida Sans"/>
              </a:rPr>
              <a:t>Z</a:t>
            </a:r>
            <a:r>
              <a:rPr sz="1800" b="1" spc="195" dirty="0">
                <a:solidFill>
                  <a:srgbClr val="231F20"/>
                </a:solidFill>
                <a:latin typeface="Lucida Sans"/>
                <a:cs typeface="Lucida Sans"/>
              </a:rPr>
              <a:t>Å</a:t>
            </a:r>
            <a:r>
              <a:rPr sz="1800" b="1" spc="65" dirty="0">
                <a:solidFill>
                  <a:srgbClr val="231F20"/>
                </a:solidFill>
                <a:latin typeface="Lucida Sans"/>
                <a:cs typeface="Lucida Sans"/>
              </a:rPr>
              <a:t>Ä</a:t>
            </a:r>
            <a:r>
              <a:rPr sz="1800" b="1" spc="100" dirty="0">
                <a:solidFill>
                  <a:srgbClr val="231F20"/>
                </a:solidFill>
                <a:latin typeface="Lucida Sans"/>
                <a:cs typeface="Lucida Sans"/>
              </a:rPr>
              <a:t>Ö</a:t>
            </a:r>
            <a:endParaRPr sz="1800">
              <a:latin typeface="Lucida Sans"/>
              <a:cs typeface="Lucida Sans"/>
            </a:endParaRPr>
          </a:p>
          <a:p>
            <a:pPr marL="12700">
              <a:lnSpc>
                <a:spcPts val="2030"/>
              </a:lnSpc>
            </a:pPr>
            <a:r>
              <a:rPr sz="1800" b="1" spc="5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1800" b="1" spc="5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r>
              <a:rPr sz="1800" b="1" spc="75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r>
              <a:rPr sz="1800" b="1" spc="60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r>
              <a:rPr sz="1800" b="1" spc="70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r>
              <a:rPr sz="1800" b="1" spc="-40" dirty="0">
                <a:solidFill>
                  <a:srgbClr val="231F20"/>
                </a:solidFill>
                <a:latin typeface="Lucida Sans"/>
                <a:cs typeface="Lucida Sans"/>
              </a:rPr>
              <a:t>f</a:t>
            </a:r>
            <a:r>
              <a:rPr sz="1800" b="1" spc="75" dirty="0">
                <a:solidFill>
                  <a:srgbClr val="231F20"/>
                </a:solidFill>
                <a:latin typeface="Lucida Sans"/>
                <a:cs typeface="Lucida Sans"/>
              </a:rPr>
              <a:t>g</a:t>
            </a:r>
            <a:r>
              <a:rPr sz="1800" b="1" spc="-25" dirty="0">
                <a:solidFill>
                  <a:srgbClr val="231F20"/>
                </a:solidFill>
                <a:latin typeface="Lucida Sans"/>
                <a:cs typeface="Lucida Sans"/>
              </a:rPr>
              <a:t>h</a:t>
            </a:r>
            <a:r>
              <a:rPr sz="1800" b="1" spc="-30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1800" b="1" spc="-40" dirty="0">
                <a:solidFill>
                  <a:srgbClr val="231F20"/>
                </a:solidFill>
                <a:latin typeface="Lucida Sans"/>
                <a:cs typeface="Lucida Sans"/>
              </a:rPr>
              <a:t>j</a:t>
            </a:r>
            <a:r>
              <a:rPr sz="1800" b="1" spc="-10" dirty="0">
                <a:solidFill>
                  <a:srgbClr val="231F20"/>
                </a:solidFill>
                <a:latin typeface="Lucida Sans"/>
                <a:cs typeface="Lucida Sans"/>
              </a:rPr>
              <a:t>kl</a:t>
            </a:r>
            <a:r>
              <a:rPr sz="1800" b="1" spc="-5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1800" b="1" spc="-25" dirty="0">
                <a:solidFill>
                  <a:srgbClr val="231F20"/>
                </a:solidFill>
                <a:latin typeface="Lucida Sans"/>
                <a:cs typeface="Lucida Sans"/>
              </a:rPr>
              <a:t>n</a:t>
            </a:r>
            <a:r>
              <a:rPr sz="1800" b="1" spc="85" dirty="0">
                <a:solidFill>
                  <a:srgbClr val="231F20"/>
                </a:solidFill>
                <a:latin typeface="Lucida Sans"/>
                <a:cs typeface="Lucida Sans"/>
              </a:rPr>
              <a:t>o</a:t>
            </a:r>
            <a:r>
              <a:rPr sz="1800" b="1" spc="60" dirty="0">
                <a:solidFill>
                  <a:srgbClr val="231F20"/>
                </a:solidFill>
                <a:latin typeface="Lucida Sans"/>
                <a:cs typeface="Lucida Sans"/>
              </a:rPr>
              <a:t>p</a:t>
            </a:r>
            <a:r>
              <a:rPr sz="1800" b="1" spc="65" dirty="0">
                <a:solidFill>
                  <a:srgbClr val="231F20"/>
                </a:solidFill>
                <a:latin typeface="Lucida Sans"/>
                <a:cs typeface="Lucida Sans"/>
              </a:rPr>
              <a:t>q</a:t>
            </a:r>
            <a:r>
              <a:rPr sz="1800" b="1" spc="-50" dirty="0">
                <a:solidFill>
                  <a:srgbClr val="231F20"/>
                </a:solidFill>
                <a:latin typeface="Lucida Sans"/>
                <a:cs typeface="Lucida Sans"/>
              </a:rPr>
              <a:t>r</a:t>
            </a:r>
            <a:r>
              <a:rPr sz="1800" b="1" spc="-90" dirty="0">
                <a:solidFill>
                  <a:srgbClr val="231F20"/>
                </a:solidFill>
                <a:latin typeface="Lucida Sans"/>
                <a:cs typeface="Lucida Sans"/>
              </a:rPr>
              <a:t>s</a:t>
            </a:r>
            <a:r>
              <a:rPr sz="1800" b="1" spc="50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1800" b="1" spc="-35" dirty="0">
                <a:solidFill>
                  <a:srgbClr val="231F20"/>
                </a:solidFill>
                <a:latin typeface="Lucida Sans"/>
                <a:cs typeface="Lucida Sans"/>
              </a:rPr>
              <a:t>u</a:t>
            </a:r>
            <a:r>
              <a:rPr sz="1800" b="1" spc="70" dirty="0">
                <a:solidFill>
                  <a:srgbClr val="231F20"/>
                </a:solidFill>
                <a:latin typeface="Lucida Sans"/>
                <a:cs typeface="Lucida Sans"/>
              </a:rPr>
              <a:t>vw</a:t>
            </a:r>
            <a:r>
              <a:rPr sz="1800" b="1" spc="45" dirty="0">
                <a:solidFill>
                  <a:srgbClr val="231F20"/>
                </a:solidFill>
                <a:latin typeface="Lucida Sans"/>
                <a:cs typeface="Lucida Sans"/>
              </a:rPr>
              <a:t>x</a:t>
            </a:r>
            <a:r>
              <a:rPr sz="1800" b="1" spc="20" dirty="0">
                <a:solidFill>
                  <a:srgbClr val="231F20"/>
                </a:solidFill>
                <a:latin typeface="Lucida Sans"/>
                <a:cs typeface="Lucida Sans"/>
              </a:rPr>
              <a:t>y</a:t>
            </a:r>
            <a:r>
              <a:rPr sz="1800" b="1" spc="15" dirty="0">
                <a:solidFill>
                  <a:srgbClr val="231F20"/>
                </a:solidFill>
                <a:latin typeface="Lucida Sans"/>
                <a:cs typeface="Lucida Sans"/>
              </a:rPr>
              <a:t>z</a:t>
            </a:r>
            <a:r>
              <a:rPr sz="1800" b="1" spc="45" dirty="0">
                <a:solidFill>
                  <a:srgbClr val="231F20"/>
                </a:solidFill>
                <a:latin typeface="Lucida Sans"/>
                <a:cs typeface="Lucida Sans"/>
              </a:rPr>
              <a:t>å</a:t>
            </a:r>
            <a:r>
              <a:rPr sz="1800" b="1" spc="40" dirty="0">
                <a:solidFill>
                  <a:srgbClr val="231F20"/>
                </a:solidFill>
                <a:latin typeface="Lucida Sans"/>
                <a:cs typeface="Lucida Sans"/>
              </a:rPr>
              <a:t>ä</a:t>
            </a:r>
            <a:r>
              <a:rPr sz="1800" b="1" spc="85" dirty="0">
                <a:solidFill>
                  <a:srgbClr val="231F20"/>
                </a:solidFill>
                <a:latin typeface="Lucida Sans"/>
                <a:cs typeface="Lucida Sans"/>
              </a:rPr>
              <a:t>ö</a:t>
            </a:r>
            <a:r>
              <a:rPr sz="1800" b="1" spc="170" dirty="0">
                <a:solidFill>
                  <a:srgbClr val="231F20"/>
                </a:solidFill>
                <a:latin typeface="Lucida Sans"/>
                <a:cs typeface="Lucida Sans"/>
              </a:rPr>
              <a:t>0</a:t>
            </a:r>
            <a:r>
              <a:rPr sz="1800" b="1" spc="-38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1800" b="1" spc="15" dirty="0">
                <a:solidFill>
                  <a:srgbClr val="231F20"/>
                </a:solidFill>
                <a:latin typeface="Lucida Sans"/>
                <a:cs typeface="Lucida Sans"/>
              </a:rPr>
              <a:t>2</a:t>
            </a:r>
            <a:r>
              <a:rPr sz="1800" b="1" spc="5" dirty="0">
                <a:solidFill>
                  <a:srgbClr val="231F20"/>
                </a:solidFill>
                <a:latin typeface="Lucida Sans"/>
                <a:cs typeface="Lucida Sans"/>
              </a:rPr>
              <a:t>3</a:t>
            </a:r>
            <a:r>
              <a:rPr sz="1800" b="1" spc="95" dirty="0">
                <a:solidFill>
                  <a:srgbClr val="231F20"/>
                </a:solidFill>
                <a:latin typeface="Lucida Sans"/>
                <a:cs typeface="Lucida Sans"/>
              </a:rPr>
              <a:t>4</a:t>
            </a:r>
            <a:r>
              <a:rPr sz="1800" b="1" spc="20" dirty="0">
                <a:solidFill>
                  <a:srgbClr val="231F20"/>
                </a:solidFill>
                <a:latin typeface="Lucida Sans"/>
                <a:cs typeface="Lucida Sans"/>
              </a:rPr>
              <a:t>5</a:t>
            </a:r>
            <a:r>
              <a:rPr sz="1800" b="1" spc="30" dirty="0">
                <a:solidFill>
                  <a:srgbClr val="231F20"/>
                </a:solidFill>
                <a:latin typeface="Lucida Sans"/>
                <a:cs typeface="Lucida Sans"/>
              </a:rPr>
              <a:t>6</a:t>
            </a:r>
            <a:r>
              <a:rPr sz="1800" b="1" spc="-25" dirty="0">
                <a:solidFill>
                  <a:srgbClr val="231F20"/>
                </a:solidFill>
                <a:latin typeface="Lucida Sans"/>
                <a:cs typeface="Lucida Sans"/>
              </a:rPr>
              <a:t>7</a:t>
            </a:r>
            <a:r>
              <a:rPr sz="1800" b="1" spc="25" dirty="0">
                <a:solidFill>
                  <a:srgbClr val="231F20"/>
                </a:solidFill>
                <a:latin typeface="Lucida Sans"/>
                <a:cs typeface="Lucida Sans"/>
              </a:rPr>
              <a:t>8</a:t>
            </a:r>
            <a:r>
              <a:rPr sz="1800" b="1" spc="80" dirty="0">
                <a:solidFill>
                  <a:srgbClr val="231F20"/>
                </a:solidFill>
                <a:latin typeface="Lucida Sans"/>
                <a:cs typeface="Lucida Sans"/>
              </a:rPr>
              <a:t>9</a:t>
            </a:r>
            <a:endParaRPr sz="1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3600" spc="285" dirty="0">
                <a:solidFill>
                  <a:srgbClr val="231F20"/>
                </a:solidFill>
                <a:latin typeface="Lucida Sans"/>
                <a:cs typeface="Lucida Sans"/>
              </a:rPr>
              <a:t>G</a:t>
            </a:r>
            <a:r>
              <a:rPr sz="3600" spc="145" dirty="0">
                <a:solidFill>
                  <a:srgbClr val="231F20"/>
                </a:solidFill>
                <a:latin typeface="Lucida Sans"/>
                <a:cs typeface="Lucida Sans"/>
              </a:rPr>
              <a:t>o</a:t>
            </a:r>
            <a:r>
              <a:rPr sz="3600" spc="130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3600" spc="20" dirty="0">
                <a:solidFill>
                  <a:srgbClr val="231F20"/>
                </a:solidFill>
                <a:latin typeface="Lucida Sans"/>
                <a:cs typeface="Lucida Sans"/>
              </a:rPr>
              <a:t>h</a:t>
            </a:r>
            <a:r>
              <a:rPr sz="3600" spc="16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3600" spc="130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36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3600" spc="85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3600" spc="190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r>
              <a:rPr sz="3600" spc="165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r>
              <a:rPr sz="3600" spc="-30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3600" spc="15" dirty="0">
                <a:solidFill>
                  <a:srgbClr val="231F20"/>
                </a:solidFill>
                <a:latin typeface="Lucida Sans"/>
                <a:cs typeface="Lucida Sans"/>
              </a:rPr>
              <a:t>u</a:t>
            </a:r>
            <a:r>
              <a:rPr sz="3600" spc="130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3600" spc="-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3600" i="1" spc="85" dirty="0">
                <a:solidFill>
                  <a:srgbClr val="231F20"/>
                </a:solidFill>
                <a:latin typeface="Lucida Sans"/>
                <a:cs typeface="Lucida Sans"/>
              </a:rPr>
              <a:t>It</a:t>
            </a:r>
            <a:r>
              <a:rPr sz="3600" i="1" spc="-85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3600" i="1" spc="-35" dirty="0">
                <a:solidFill>
                  <a:srgbClr val="231F20"/>
                </a:solidFill>
                <a:latin typeface="Lucida Sans"/>
                <a:cs typeface="Lucida Sans"/>
              </a:rPr>
              <a:t>l</a:t>
            </a:r>
            <a:r>
              <a:rPr sz="3600" i="1" spc="-40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3600" i="1" spc="250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endParaRPr sz="3600">
              <a:latin typeface="Lucida Sans"/>
              <a:cs typeface="Lucida Sans"/>
            </a:endParaRPr>
          </a:p>
          <a:p>
            <a:pPr marL="12700">
              <a:lnSpc>
                <a:spcPts val="2030"/>
              </a:lnSpc>
              <a:spcBef>
                <a:spcPts val="80"/>
              </a:spcBef>
            </a:pPr>
            <a:r>
              <a:rPr sz="1800" spc="21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1800" spc="30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r>
              <a:rPr sz="1800" spc="110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r>
              <a:rPr sz="1800" spc="105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r>
              <a:rPr sz="1800" spc="275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r>
              <a:rPr sz="1800" spc="215" dirty="0">
                <a:solidFill>
                  <a:srgbClr val="231F20"/>
                </a:solidFill>
                <a:latin typeface="Lucida Sans"/>
                <a:cs typeface="Lucida Sans"/>
              </a:rPr>
              <a:t>F</a:t>
            </a:r>
            <a:r>
              <a:rPr sz="1800" spc="175" dirty="0">
                <a:solidFill>
                  <a:srgbClr val="231F20"/>
                </a:solidFill>
                <a:latin typeface="Lucida Sans"/>
                <a:cs typeface="Lucida Sans"/>
              </a:rPr>
              <a:t>G</a:t>
            </a:r>
            <a:r>
              <a:rPr sz="1800" spc="95" dirty="0">
                <a:solidFill>
                  <a:srgbClr val="231F20"/>
                </a:solidFill>
                <a:latin typeface="Lucida Sans"/>
                <a:cs typeface="Lucida Sans"/>
              </a:rPr>
              <a:t>H</a:t>
            </a:r>
            <a:r>
              <a:rPr sz="1800" spc="60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1800" spc="500" dirty="0">
                <a:solidFill>
                  <a:srgbClr val="231F20"/>
                </a:solidFill>
                <a:latin typeface="Lucida Sans"/>
                <a:cs typeface="Lucida Sans"/>
              </a:rPr>
              <a:t>J</a:t>
            </a:r>
            <a:r>
              <a:rPr sz="1800" spc="180" dirty="0">
                <a:solidFill>
                  <a:srgbClr val="231F20"/>
                </a:solidFill>
                <a:latin typeface="Lucida Sans"/>
                <a:cs typeface="Lucida Sans"/>
              </a:rPr>
              <a:t>K</a:t>
            </a:r>
            <a:r>
              <a:rPr sz="1800" spc="175" dirty="0">
                <a:solidFill>
                  <a:srgbClr val="231F20"/>
                </a:solidFill>
                <a:latin typeface="Lucida Sans"/>
                <a:cs typeface="Lucida Sans"/>
              </a:rPr>
              <a:t>L</a:t>
            </a:r>
            <a:r>
              <a:rPr sz="1800" spc="75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1800" spc="135" dirty="0">
                <a:solidFill>
                  <a:srgbClr val="231F20"/>
                </a:solidFill>
                <a:latin typeface="Lucida Sans"/>
                <a:cs typeface="Lucida Sans"/>
              </a:rPr>
              <a:t>N</a:t>
            </a:r>
            <a:r>
              <a:rPr sz="1800" spc="185" dirty="0">
                <a:solidFill>
                  <a:srgbClr val="231F20"/>
                </a:solidFill>
                <a:latin typeface="Lucida Sans"/>
                <a:cs typeface="Lucida Sans"/>
              </a:rPr>
              <a:t>O</a:t>
            </a:r>
            <a:r>
              <a:rPr sz="1800" spc="250" dirty="0">
                <a:solidFill>
                  <a:srgbClr val="231F20"/>
                </a:solidFill>
                <a:latin typeface="Lucida Sans"/>
                <a:cs typeface="Lucida Sans"/>
              </a:rPr>
              <a:t>P</a:t>
            </a:r>
            <a:r>
              <a:rPr sz="1800" spc="200" dirty="0">
                <a:solidFill>
                  <a:srgbClr val="231F20"/>
                </a:solidFill>
                <a:latin typeface="Lucida Sans"/>
                <a:cs typeface="Lucida Sans"/>
              </a:rPr>
              <a:t>Q</a:t>
            </a:r>
            <a:r>
              <a:rPr sz="1800" spc="190" dirty="0">
                <a:solidFill>
                  <a:srgbClr val="231F20"/>
                </a:solidFill>
                <a:latin typeface="Lucida Sans"/>
                <a:cs typeface="Lucida Sans"/>
              </a:rPr>
              <a:t>R</a:t>
            </a:r>
            <a:r>
              <a:rPr sz="1800" spc="215" dirty="0">
                <a:solidFill>
                  <a:srgbClr val="231F20"/>
                </a:solidFill>
                <a:latin typeface="Lucida Sans"/>
                <a:cs typeface="Lucida Sans"/>
              </a:rPr>
              <a:t>S</a:t>
            </a:r>
            <a:r>
              <a:rPr sz="1800" spc="55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1800" spc="160" dirty="0">
                <a:solidFill>
                  <a:srgbClr val="231F20"/>
                </a:solidFill>
                <a:latin typeface="Lucida Sans"/>
                <a:cs typeface="Lucida Sans"/>
              </a:rPr>
              <a:t>U</a:t>
            </a:r>
            <a:r>
              <a:rPr sz="1800" spc="250" dirty="0">
                <a:solidFill>
                  <a:srgbClr val="231F20"/>
                </a:solidFill>
                <a:latin typeface="Lucida Sans"/>
                <a:cs typeface="Lucida Sans"/>
              </a:rPr>
              <a:t>V</a:t>
            </a:r>
            <a:r>
              <a:rPr sz="1800" spc="560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r>
              <a:rPr sz="1800" spc="265" dirty="0">
                <a:solidFill>
                  <a:srgbClr val="231F20"/>
                </a:solidFill>
                <a:latin typeface="Lucida Sans"/>
                <a:cs typeface="Lucida Sans"/>
              </a:rPr>
              <a:t>X</a:t>
            </a:r>
            <a:r>
              <a:rPr sz="1800" spc="225" dirty="0">
                <a:solidFill>
                  <a:srgbClr val="231F20"/>
                </a:solidFill>
                <a:latin typeface="Lucida Sans"/>
                <a:cs typeface="Lucida Sans"/>
              </a:rPr>
              <a:t>YZ</a:t>
            </a:r>
            <a:r>
              <a:rPr sz="1800" spc="270" dirty="0">
                <a:solidFill>
                  <a:srgbClr val="231F20"/>
                </a:solidFill>
                <a:latin typeface="Lucida Sans"/>
                <a:cs typeface="Lucida Sans"/>
              </a:rPr>
              <a:t>Å</a:t>
            </a:r>
            <a:r>
              <a:rPr sz="1800" spc="135" dirty="0">
                <a:solidFill>
                  <a:srgbClr val="231F20"/>
                </a:solidFill>
                <a:latin typeface="Lucida Sans"/>
                <a:cs typeface="Lucida Sans"/>
              </a:rPr>
              <a:t>Ä</a:t>
            </a:r>
            <a:r>
              <a:rPr sz="1800" spc="180" dirty="0">
                <a:solidFill>
                  <a:srgbClr val="231F20"/>
                </a:solidFill>
                <a:latin typeface="Lucida Sans"/>
                <a:cs typeface="Lucida Sans"/>
              </a:rPr>
              <a:t>Ö</a:t>
            </a:r>
            <a:endParaRPr sz="1800">
              <a:latin typeface="Lucida Sans"/>
              <a:cs typeface="Lucida Sans"/>
            </a:endParaRPr>
          </a:p>
          <a:p>
            <a:pPr marL="12700">
              <a:lnSpc>
                <a:spcPts val="2030"/>
              </a:lnSpc>
            </a:pPr>
            <a:r>
              <a:rPr sz="1800" spc="95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1800" spc="135" dirty="0">
                <a:solidFill>
                  <a:srgbClr val="231F20"/>
                </a:solidFill>
                <a:latin typeface="Lucida Sans"/>
                <a:cs typeface="Lucida Sans"/>
              </a:rPr>
              <a:t>b</a:t>
            </a:r>
            <a:r>
              <a:rPr sz="1800" spc="75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r>
              <a:rPr sz="1800" spc="110" dirty="0">
                <a:solidFill>
                  <a:srgbClr val="231F20"/>
                </a:solidFill>
                <a:latin typeface="Lucida Sans"/>
                <a:cs typeface="Lucida Sans"/>
              </a:rPr>
              <a:t>d</a:t>
            </a:r>
            <a:r>
              <a:rPr sz="1800" spc="100" dirty="0">
                <a:solidFill>
                  <a:srgbClr val="231F20"/>
                </a:solidFill>
                <a:latin typeface="Lucida Sans"/>
                <a:cs typeface="Lucida Sans"/>
              </a:rPr>
              <a:t>e</a:t>
            </a:r>
            <a:r>
              <a:rPr sz="1800" spc="80" dirty="0">
                <a:solidFill>
                  <a:srgbClr val="231F20"/>
                </a:solidFill>
                <a:latin typeface="Lucida Sans"/>
                <a:cs typeface="Lucida Sans"/>
              </a:rPr>
              <a:t>fg</a:t>
            </a:r>
            <a:r>
              <a:rPr sz="1800" spc="20" dirty="0">
                <a:solidFill>
                  <a:srgbClr val="231F20"/>
                </a:solidFill>
                <a:latin typeface="Lucida Sans"/>
                <a:cs typeface="Lucida Sans"/>
              </a:rPr>
              <a:t>h</a:t>
            </a:r>
            <a:r>
              <a:rPr sz="1800" spc="-5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1800" spc="-30" dirty="0">
                <a:solidFill>
                  <a:srgbClr val="231F20"/>
                </a:solidFill>
                <a:latin typeface="Lucida Sans"/>
                <a:cs typeface="Lucida Sans"/>
              </a:rPr>
              <a:t>j</a:t>
            </a:r>
            <a:r>
              <a:rPr sz="1800" spc="20" dirty="0">
                <a:solidFill>
                  <a:srgbClr val="231F20"/>
                </a:solidFill>
                <a:latin typeface="Lucida Sans"/>
                <a:cs typeface="Lucida Sans"/>
              </a:rPr>
              <a:t>k</a:t>
            </a:r>
            <a:r>
              <a:rPr sz="1800" dirty="0">
                <a:solidFill>
                  <a:srgbClr val="231F20"/>
                </a:solidFill>
                <a:latin typeface="Lucida Sans"/>
                <a:cs typeface="Lucida Sans"/>
              </a:rPr>
              <a:t>l</a:t>
            </a:r>
            <a:r>
              <a:rPr sz="1800" spc="85" dirty="0">
                <a:solidFill>
                  <a:srgbClr val="231F20"/>
                </a:solidFill>
                <a:latin typeface="Lucida Sans"/>
                <a:cs typeface="Lucida Sans"/>
              </a:rPr>
              <a:t>m</a:t>
            </a:r>
            <a:r>
              <a:rPr sz="1800" spc="25" dirty="0">
                <a:solidFill>
                  <a:srgbClr val="231F20"/>
                </a:solidFill>
                <a:latin typeface="Lucida Sans"/>
                <a:cs typeface="Lucida Sans"/>
              </a:rPr>
              <a:t>n</a:t>
            </a:r>
            <a:r>
              <a:rPr sz="1800" spc="114" dirty="0">
                <a:solidFill>
                  <a:srgbClr val="231F20"/>
                </a:solidFill>
                <a:latin typeface="Lucida Sans"/>
                <a:cs typeface="Lucida Sans"/>
              </a:rPr>
              <a:t>o</a:t>
            </a:r>
            <a:r>
              <a:rPr sz="1800" spc="110" dirty="0">
                <a:solidFill>
                  <a:srgbClr val="231F20"/>
                </a:solidFill>
                <a:latin typeface="Lucida Sans"/>
                <a:cs typeface="Lucida Sans"/>
              </a:rPr>
              <a:t>pq</a:t>
            </a:r>
            <a:r>
              <a:rPr sz="1800" spc="20" dirty="0">
                <a:solidFill>
                  <a:srgbClr val="231F20"/>
                </a:solidFill>
                <a:latin typeface="Lucida Sans"/>
                <a:cs typeface="Lucida Sans"/>
              </a:rPr>
              <a:t>rs</a:t>
            </a:r>
            <a:r>
              <a:rPr sz="1800" spc="70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1800" spc="15" dirty="0">
                <a:solidFill>
                  <a:srgbClr val="231F20"/>
                </a:solidFill>
                <a:latin typeface="Lucida Sans"/>
                <a:cs typeface="Lucida Sans"/>
              </a:rPr>
              <a:t>u</a:t>
            </a:r>
            <a:r>
              <a:rPr sz="1800" spc="200" dirty="0">
                <a:solidFill>
                  <a:srgbClr val="231F20"/>
                </a:solidFill>
                <a:latin typeface="Lucida Sans"/>
                <a:cs typeface="Lucida Sans"/>
              </a:rPr>
              <a:t>v</a:t>
            </a:r>
            <a:r>
              <a:rPr sz="1800" spc="225" dirty="0">
                <a:solidFill>
                  <a:srgbClr val="231F20"/>
                </a:solidFill>
                <a:latin typeface="Lucida Sans"/>
                <a:cs typeface="Lucida Sans"/>
              </a:rPr>
              <a:t>w</a:t>
            </a:r>
            <a:r>
              <a:rPr sz="1800" spc="-5" dirty="0">
                <a:solidFill>
                  <a:srgbClr val="231F20"/>
                </a:solidFill>
                <a:latin typeface="Lucida Sans"/>
                <a:cs typeface="Lucida Sans"/>
              </a:rPr>
              <a:t>x</a:t>
            </a:r>
            <a:r>
              <a:rPr sz="1800" spc="160" dirty="0">
                <a:solidFill>
                  <a:srgbClr val="231F20"/>
                </a:solidFill>
                <a:latin typeface="Lucida Sans"/>
                <a:cs typeface="Lucida Sans"/>
              </a:rPr>
              <a:t>y</a:t>
            </a:r>
            <a:r>
              <a:rPr sz="1800" dirty="0">
                <a:solidFill>
                  <a:srgbClr val="231F20"/>
                </a:solidFill>
                <a:latin typeface="Lucida Sans"/>
                <a:cs typeface="Lucida Sans"/>
              </a:rPr>
              <a:t>z</a:t>
            </a:r>
            <a:r>
              <a:rPr sz="1800" spc="95" dirty="0">
                <a:solidFill>
                  <a:srgbClr val="231F20"/>
                </a:solidFill>
                <a:latin typeface="Lucida Sans"/>
                <a:cs typeface="Lucida Sans"/>
              </a:rPr>
              <a:t>åä</a:t>
            </a:r>
            <a:r>
              <a:rPr sz="1800" spc="114" dirty="0">
                <a:solidFill>
                  <a:srgbClr val="231F20"/>
                </a:solidFill>
                <a:latin typeface="Lucida Sans"/>
                <a:cs typeface="Lucida Sans"/>
              </a:rPr>
              <a:t>ö</a:t>
            </a:r>
            <a:r>
              <a:rPr sz="1800" spc="170" dirty="0">
                <a:solidFill>
                  <a:srgbClr val="231F20"/>
                </a:solidFill>
                <a:latin typeface="Lucida Sans"/>
                <a:cs typeface="Lucida Sans"/>
              </a:rPr>
              <a:t>0</a:t>
            </a:r>
            <a:r>
              <a:rPr sz="1800" spc="-41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1800" spc="5" dirty="0">
                <a:solidFill>
                  <a:srgbClr val="231F20"/>
                </a:solidFill>
                <a:latin typeface="Lucida Sans"/>
                <a:cs typeface="Lucida Sans"/>
              </a:rPr>
              <a:t>2</a:t>
            </a:r>
            <a:r>
              <a:rPr sz="1800" spc="20" dirty="0">
                <a:solidFill>
                  <a:srgbClr val="231F20"/>
                </a:solidFill>
                <a:latin typeface="Lucida Sans"/>
                <a:cs typeface="Lucida Sans"/>
              </a:rPr>
              <a:t>3</a:t>
            </a:r>
            <a:r>
              <a:rPr sz="1800" spc="100" dirty="0">
                <a:solidFill>
                  <a:srgbClr val="231F20"/>
                </a:solidFill>
                <a:latin typeface="Lucida Sans"/>
                <a:cs typeface="Lucida Sans"/>
              </a:rPr>
              <a:t>4</a:t>
            </a:r>
            <a:r>
              <a:rPr sz="1800" spc="20" dirty="0">
                <a:solidFill>
                  <a:srgbClr val="231F20"/>
                </a:solidFill>
                <a:latin typeface="Lucida Sans"/>
                <a:cs typeface="Lucida Sans"/>
              </a:rPr>
              <a:t>5</a:t>
            </a:r>
            <a:r>
              <a:rPr sz="1800" spc="35" dirty="0">
                <a:solidFill>
                  <a:srgbClr val="231F20"/>
                </a:solidFill>
                <a:latin typeface="Lucida Sans"/>
                <a:cs typeface="Lucida Sans"/>
              </a:rPr>
              <a:t>6</a:t>
            </a:r>
            <a:r>
              <a:rPr sz="1800" spc="-40" dirty="0">
                <a:solidFill>
                  <a:srgbClr val="231F20"/>
                </a:solidFill>
                <a:latin typeface="Lucida Sans"/>
                <a:cs typeface="Lucida Sans"/>
              </a:rPr>
              <a:t>7</a:t>
            </a:r>
            <a:r>
              <a:rPr sz="1800" spc="35" dirty="0">
                <a:solidFill>
                  <a:srgbClr val="231F20"/>
                </a:solidFill>
                <a:latin typeface="Lucida Sans"/>
                <a:cs typeface="Lucida Sans"/>
              </a:rPr>
              <a:t>8</a:t>
            </a:r>
            <a:r>
              <a:rPr sz="1800" spc="75" dirty="0">
                <a:solidFill>
                  <a:srgbClr val="231F20"/>
                </a:solidFill>
                <a:latin typeface="Lucida Sans"/>
                <a:cs typeface="Lucida Sans"/>
              </a:rPr>
              <a:t>9</a:t>
            </a:r>
            <a:endParaRPr sz="1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3600" spc="28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3600" spc="11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3600" spc="39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3600" spc="245" dirty="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sz="3600" spc="1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3600" spc="50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360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600" spc="25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3600" spc="345" dirty="0">
                <a:solidFill>
                  <a:srgbClr val="231F20"/>
                </a:solidFill>
                <a:latin typeface="Arial"/>
                <a:cs typeface="Arial"/>
              </a:rPr>
              <a:t>oo</a:t>
            </a:r>
            <a:r>
              <a:rPr sz="3600" spc="30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36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600" i="1" spc="-35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3600" i="1" spc="10" dirty="0">
                <a:solidFill>
                  <a:srgbClr val="231F20"/>
                </a:solidFill>
                <a:latin typeface="Lucida Sans"/>
                <a:cs typeface="Lucida Sans"/>
              </a:rPr>
              <a:t>t</a:t>
            </a:r>
            <a:r>
              <a:rPr sz="3600" i="1" spc="-130" dirty="0">
                <a:solidFill>
                  <a:srgbClr val="231F20"/>
                </a:solidFill>
                <a:latin typeface="Lucida Sans"/>
                <a:cs typeface="Lucida Sans"/>
              </a:rPr>
              <a:t>a</a:t>
            </a:r>
            <a:r>
              <a:rPr sz="3600" i="1" spc="-140" dirty="0">
                <a:solidFill>
                  <a:srgbClr val="231F20"/>
                </a:solidFill>
                <a:latin typeface="Lucida Sans"/>
                <a:cs typeface="Lucida Sans"/>
              </a:rPr>
              <a:t>l</a:t>
            </a:r>
            <a:r>
              <a:rPr sz="3600" i="1" spc="-130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3600" i="1" spc="270" dirty="0">
                <a:solidFill>
                  <a:srgbClr val="231F20"/>
                </a:solidFill>
                <a:latin typeface="Lucida Sans"/>
                <a:cs typeface="Lucida Sans"/>
              </a:rPr>
              <a:t>c</a:t>
            </a:r>
            <a:endParaRPr sz="3600">
              <a:latin typeface="Lucida Sans"/>
              <a:cs typeface="Lucida Sans"/>
            </a:endParaRPr>
          </a:p>
          <a:p>
            <a:pPr marL="12700">
              <a:lnSpc>
                <a:spcPts val="2030"/>
              </a:lnSpc>
              <a:spcBef>
                <a:spcPts val="80"/>
              </a:spcBef>
            </a:pPr>
            <a:r>
              <a:rPr sz="1800" spc="2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800" spc="13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800" spc="75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1800" spc="155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1800" spc="2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1800" spc="80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1800" spc="7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1800" spc="120" dirty="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sz="1800" spc="3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1800" spc="145" dirty="0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sz="1800" spc="13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1800" spc="130" dirty="0">
                <a:solidFill>
                  <a:srgbClr val="231F20"/>
                </a:solidFill>
                <a:latin typeface="Arial"/>
                <a:cs typeface="Arial"/>
              </a:rPr>
              <a:t>LM</a:t>
            </a:r>
            <a:r>
              <a:rPr sz="1800" spc="17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1800" spc="18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1800" spc="40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800" spc="195" dirty="0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sz="1800" spc="2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800" spc="-2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1800" spc="10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800" spc="114" dirty="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sz="1800" spc="22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1800" spc="380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1800" spc="175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sz="1800" spc="14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1800" spc="20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1800" spc="300" dirty="0">
                <a:solidFill>
                  <a:srgbClr val="231F20"/>
                </a:solidFill>
                <a:latin typeface="Arial"/>
                <a:cs typeface="Arial"/>
              </a:rPr>
              <a:t>Å</a:t>
            </a:r>
            <a:r>
              <a:rPr sz="1800" spc="175" dirty="0">
                <a:solidFill>
                  <a:srgbClr val="231F20"/>
                </a:solidFill>
                <a:latin typeface="Arial"/>
                <a:cs typeface="Arial"/>
              </a:rPr>
              <a:t>Ä</a:t>
            </a:r>
            <a:r>
              <a:rPr sz="1800" spc="180" dirty="0">
                <a:solidFill>
                  <a:srgbClr val="231F20"/>
                </a:solidFill>
                <a:latin typeface="Arial"/>
                <a:cs typeface="Arial"/>
              </a:rPr>
              <a:t>Ö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30"/>
              </a:lnSpc>
            </a:pPr>
            <a:r>
              <a:rPr sz="1800" spc="7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800" spc="22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800" spc="130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1800" spc="225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1800" spc="7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1800" spc="160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1800" spc="2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1800" spc="125" dirty="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sz="1800" spc="6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1800" spc="70" dirty="0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sz="1800" spc="14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1800" spc="6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1800" spc="26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1800" spc="13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1800" spc="19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1800" spc="22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1800" spc="220" dirty="0">
                <a:solidFill>
                  <a:srgbClr val="231F20"/>
                </a:solidFill>
                <a:latin typeface="Arial"/>
                <a:cs typeface="Arial"/>
              </a:rPr>
              <a:t>q</a:t>
            </a:r>
            <a:r>
              <a:rPr sz="1800" spc="14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800" spc="15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1800" spc="22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1800" spc="120" dirty="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sz="1800" spc="200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1800" spc="300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1800" spc="180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sz="1800" spc="190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1800" spc="12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1800" spc="75" dirty="0">
                <a:solidFill>
                  <a:srgbClr val="231F20"/>
                </a:solidFill>
                <a:latin typeface="Arial"/>
                <a:cs typeface="Arial"/>
              </a:rPr>
              <a:t>åä</a:t>
            </a:r>
            <a:r>
              <a:rPr sz="1800" spc="210" dirty="0">
                <a:solidFill>
                  <a:srgbClr val="231F20"/>
                </a:solidFill>
                <a:latin typeface="Arial"/>
                <a:cs typeface="Arial"/>
              </a:rPr>
              <a:t>ö</a:t>
            </a:r>
            <a:r>
              <a:rPr sz="1800" spc="300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800" spc="-36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1800" spc="105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800" spc="1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1800" spc="225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sz="1800" spc="145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1800" spc="170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sz="1800" spc="80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r>
              <a:rPr sz="1800" spc="170" dirty="0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81298" y="1408600"/>
            <a:ext cx="4211955" cy="977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9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3200" spc="3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3200" spc="-3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3200" spc="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3200" spc="7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3200" spc="-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3200" spc="4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3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3200" spc="2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3200" spc="1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3200" spc="7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3200" spc="7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3200" spc="-1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3200" spc="5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3200" spc="3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3200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3200" i="1" spc="-1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3200" i="1" spc="-7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3200" i="1" spc="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3200" i="1" spc="-4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3200" i="1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3200" i="1" spc="40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endParaRPr sz="3200">
              <a:latin typeface="Georgia"/>
              <a:cs typeface="Georgia"/>
            </a:endParaRPr>
          </a:p>
          <a:p>
            <a:pPr marL="12700">
              <a:lnSpc>
                <a:spcPts val="1910"/>
              </a:lnSpc>
              <a:spcBef>
                <a:spcPts val="459"/>
              </a:spcBef>
            </a:pPr>
            <a:r>
              <a:rPr sz="1600" spc="7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600" spc="1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600" spc="1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600" spc="-2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600" spc="30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600" spc="15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600" spc="-1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600" spc="20" dirty="0">
                <a:solidFill>
                  <a:srgbClr val="231F20"/>
                </a:solidFill>
                <a:latin typeface="Georgia"/>
                <a:cs typeface="Georgia"/>
              </a:rPr>
              <a:t>IJ</a:t>
            </a:r>
            <a:r>
              <a:rPr sz="1600" spc="7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600" spc="55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600" spc="5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600" spc="-10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600" spc="-20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600" spc="1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600" spc="-25" dirty="0">
                <a:solidFill>
                  <a:srgbClr val="231F20"/>
                </a:solidFill>
                <a:latin typeface="Georgia"/>
                <a:cs typeface="Georgia"/>
              </a:rPr>
              <a:t>Q</a:t>
            </a:r>
            <a:r>
              <a:rPr sz="1600" spc="6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600" spc="5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600" spc="10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600" spc="11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600" spc="100" dirty="0">
                <a:solidFill>
                  <a:srgbClr val="231F20"/>
                </a:solidFill>
                <a:latin typeface="Georgia"/>
                <a:cs typeface="Georgia"/>
              </a:rPr>
              <a:t>WX</a:t>
            </a:r>
            <a:r>
              <a:rPr sz="1600" spc="6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600" spc="80" dirty="0">
                <a:solidFill>
                  <a:srgbClr val="231F20"/>
                </a:solidFill>
                <a:latin typeface="Georgia"/>
                <a:cs typeface="Georgia"/>
              </a:rPr>
              <a:t>Z</a:t>
            </a:r>
            <a:r>
              <a:rPr sz="1600" spc="12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600" spc="-3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600" spc="3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ts val="1910"/>
              </a:lnSpc>
            </a:pPr>
            <a:r>
              <a:rPr sz="1600" spc="-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bc</a:t>
            </a:r>
            <a:r>
              <a:rPr sz="1600" spc="-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600" spc="5" dirty="0">
                <a:solidFill>
                  <a:srgbClr val="231F20"/>
                </a:solidFill>
                <a:latin typeface="Georgia"/>
                <a:cs typeface="Georgia"/>
              </a:rPr>
              <a:t>ef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600" spc="3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600" spc="-2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600" spc="-5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600" spc="6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600" spc="30" dirty="0">
                <a:solidFill>
                  <a:srgbClr val="231F20"/>
                </a:solidFill>
                <a:latin typeface="Georgia"/>
                <a:cs typeface="Georgia"/>
              </a:rPr>
              <a:t>lm</a:t>
            </a:r>
            <a:r>
              <a:rPr sz="1600" spc="-10" dirty="0">
                <a:solidFill>
                  <a:srgbClr val="231F20"/>
                </a:solidFill>
                <a:latin typeface="Georgia"/>
                <a:cs typeface="Georgia"/>
              </a:rPr>
              <a:t>no</a:t>
            </a:r>
            <a:r>
              <a:rPr sz="1600" spc="2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600" spc="-10" dirty="0">
                <a:solidFill>
                  <a:srgbClr val="231F20"/>
                </a:solidFill>
                <a:latin typeface="Georgia"/>
                <a:cs typeface="Georgia"/>
              </a:rPr>
              <a:t>q</a:t>
            </a:r>
            <a:r>
              <a:rPr sz="1600" spc="20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600" spc="1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600" spc="3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600" spc="5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600" spc="80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600" spc="90" dirty="0">
                <a:solidFill>
                  <a:srgbClr val="231F20"/>
                </a:solidFill>
                <a:latin typeface="Georgia"/>
                <a:cs typeface="Georgia"/>
              </a:rPr>
              <a:t>w</a:t>
            </a:r>
            <a:r>
              <a:rPr sz="1600" spc="60" dirty="0">
                <a:solidFill>
                  <a:srgbClr val="231F20"/>
                </a:solidFill>
                <a:latin typeface="Georgia"/>
                <a:cs typeface="Georgia"/>
              </a:rPr>
              <a:t>x</a:t>
            </a:r>
            <a:r>
              <a:rPr sz="1600" spc="4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600" spc="20" dirty="0">
                <a:solidFill>
                  <a:srgbClr val="231F20"/>
                </a:solidFill>
                <a:latin typeface="Georgia"/>
                <a:cs typeface="Georgia"/>
              </a:rPr>
              <a:t>z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600" spc="-1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600" spc="-40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600" spc="10" dirty="0">
                <a:solidFill>
                  <a:srgbClr val="231F20"/>
                </a:solidFill>
                <a:latin typeface="Georgia"/>
                <a:cs typeface="Georgia"/>
              </a:rPr>
              <a:t>12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3</a:t>
            </a:r>
            <a:r>
              <a:rPr sz="1600" dirty="0">
                <a:solidFill>
                  <a:srgbClr val="231F20"/>
                </a:solidFill>
                <a:latin typeface="Georgia"/>
                <a:cs typeface="Georgia"/>
              </a:rPr>
              <a:t>4</a:t>
            </a:r>
            <a:r>
              <a:rPr sz="1600" spc="5" dirty="0">
                <a:solidFill>
                  <a:srgbClr val="231F20"/>
                </a:solidFill>
                <a:latin typeface="Georgia"/>
                <a:cs typeface="Georgia"/>
              </a:rPr>
              <a:t>5</a:t>
            </a:r>
            <a:r>
              <a:rPr sz="1600" dirty="0">
                <a:solidFill>
                  <a:srgbClr val="231F20"/>
                </a:solidFill>
                <a:latin typeface="Georgia"/>
                <a:cs typeface="Georgia"/>
              </a:rPr>
              <a:t>6</a:t>
            </a:r>
            <a:r>
              <a:rPr sz="1600" spc="15" dirty="0">
                <a:solidFill>
                  <a:srgbClr val="231F20"/>
                </a:solidFill>
                <a:latin typeface="Georgia"/>
                <a:cs typeface="Georgia"/>
              </a:rPr>
              <a:t>7</a:t>
            </a:r>
            <a:r>
              <a:rPr sz="1600" dirty="0">
                <a:solidFill>
                  <a:srgbClr val="231F20"/>
                </a:solidFill>
                <a:latin typeface="Georgia"/>
                <a:cs typeface="Georgia"/>
              </a:rPr>
              <a:t>8</a:t>
            </a:r>
            <a:r>
              <a:rPr sz="1600" spc="25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81298" y="2615100"/>
            <a:ext cx="4909185" cy="977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11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3200" b="1" spc="4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3200" b="1" spc="-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3200" b="1" spc="6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3200" b="1" spc="12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3200" b="1" spc="1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3200" b="1" spc="5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3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3200" b="1" spc="4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3200" b="1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3200" b="1" spc="-3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3200" b="1" spc="6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3200" b="1" spc="2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3200" b="1" i="1" spc="-10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3200" b="1" i="1" spc="-2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3200" b="1" i="1" spc="3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3200" b="1" i="1" spc="-15" dirty="0">
                <a:solidFill>
                  <a:srgbClr val="231F20"/>
                </a:solidFill>
                <a:latin typeface="Georgia"/>
                <a:cs typeface="Georgia"/>
              </a:rPr>
              <a:t>li</a:t>
            </a:r>
            <a:r>
              <a:rPr sz="3200" b="1" i="1" spc="50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endParaRPr sz="3200">
              <a:latin typeface="Georgia"/>
              <a:cs typeface="Georgia"/>
            </a:endParaRPr>
          </a:p>
          <a:p>
            <a:pPr marL="12700">
              <a:lnSpc>
                <a:spcPts val="1910"/>
              </a:lnSpc>
              <a:spcBef>
                <a:spcPts val="459"/>
              </a:spcBef>
            </a:pPr>
            <a:r>
              <a:rPr sz="1600" b="1" spc="75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600" b="1" spc="15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600" b="1" spc="20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600" b="1" spc="-15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600" b="1" spc="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600" b="1" spc="2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600" b="1" spc="-1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600" b="1" spc="40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600" b="1" spc="15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600" b="1" spc="30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600" b="1" spc="8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600" b="1" spc="60" dirty="0">
                <a:solidFill>
                  <a:srgbClr val="231F20"/>
                </a:solidFill>
                <a:latin typeface="Georgia"/>
                <a:cs typeface="Georgia"/>
              </a:rPr>
              <a:t>L</a:t>
            </a:r>
            <a:r>
              <a:rPr sz="1600" b="1" spc="50" dirty="0">
                <a:solidFill>
                  <a:srgbClr val="231F20"/>
                </a:solidFill>
                <a:latin typeface="Georgia"/>
                <a:cs typeface="Georgia"/>
              </a:rPr>
              <a:t>M</a:t>
            </a:r>
            <a:r>
              <a:rPr sz="1600" b="1" spc="-5" dirty="0">
                <a:solidFill>
                  <a:srgbClr val="231F20"/>
                </a:solidFill>
                <a:latin typeface="Georgia"/>
                <a:cs typeface="Georgia"/>
              </a:rPr>
              <a:t>N</a:t>
            </a:r>
            <a:r>
              <a:rPr sz="1600" b="1" spc="-15" dirty="0">
                <a:solidFill>
                  <a:srgbClr val="231F20"/>
                </a:solidFill>
                <a:latin typeface="Georgia"/>
                <a:cs typeface="Georgia"/>
              </a:rPr>
              <a:t>O</a:t>
            </a:r>
            <a:r>
              <a:rPr sz="1600" b="1" spc="25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600" b="1" spc="-15" dirty="0">
                <a:solidFill>
                  <a:srgbClr val="231F20"/>
                </a:solidFill>
                <a:latin typeface="Georgia"/>
                <a:cs typeface="Georgia"/>
              </a:rPr>
              <a:t>Q</a:t>
            </a:r>
            <a:r>
              <a:rPr sz="1600" b="1" spc="85" dirty="0">
                <a:solidFill>
                  <a:srgbClr val="231F20"/>
                </a:solidFill>
                <a:latin typeface="Georgia"/>
                <a:cs typeface="Georgia"/>
              </a:rPr>
              <a:t>R</a:t>
            </a:r>
            <a:r>
              <a:rPr sz="1600" b="1" spc="15" dirty="0">
                <a:solidFill>
                  <a:srgbClr val="231F20"/>
                </a:solidFill>
                <a:latin typeface="Georgia"/>
                <a:cs typeface="Georgia"/>
              </a:rPr>
              <a:t>S</a:t>
            </a:r>
            <a:r>
              <a:rPr sz="1600" b="1" spc="55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600" b="1" spc="120" dirty="0">
                <a:solidFill>
                  <a:srgbClr val="231F20"/>
                </a:solidFill>
                <a:latin typeface="Georgia"/>
                <a:cs typeface="Georgia"/>
              </a:rPr>
              <a:t>UV</a:t>
            </a:r>
            <a:r>
              <a:rPr sz="1600" b="1" spc="114" dirty="0">
                <a:solidFill>
                  <a:srgbClr val="231F20"/>
                </a:solidFill>
                <a:latin typeface="Georgia"/>
                <a:cs typeface="Georgia"/>
              </a:rPr>
              <a:t>W</a:t>
            </a:r>
            <a:r>
              <a:rPr sz="1600" b="1" spc="90" dirty="0">
                <a:solidFill>
                  <a:srgbClr val="231F20"/>
                </a:solidFill>
                <a:latin typeface="Georgia"/>
                <a:cs typeface="Georgia"/>
              </a:rPr>
              <a:t>X</a:t>
            </a:r>
            <a:r>
              <a:rPr sz="1600" b="1" spc="65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600" b="1" spc="85" dirty="0">
                <a:solidFill>
                  <a:srgbClr val="231F20"/>
                </a:solidFill>
                <a:latin typeface="Georgia"/>
                <a:cs typeface="Georgia"/>
              </a:rPr>
              <a:t>Z</a:t>
            </a:r>
            <a:r>
              <a:rPr sz="1600" b="1" spc="135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600" b="1" spc="-30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600" b="1" spc="3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ts val="1910"/>
              </a:lnSpc>
            </a:pPr>
            <a:r>
              <a:rPr sz="1600" b="1" spc="10" dirty="0">
                <a:solidFill>
                  <a:srgbClr val="231F20"/>
                </a:solidFill>
                <a:latin typeface="Georgia"/>
                <a:cs typeface="Georgia"/>
              </a:rPr>
              <a:t>a</a:t>
            </a:r>
            <a:r>
              <a:rPr sz="1600" b="1" spc="30" dirty="0">
                <a:solidFill>
                  <a:srgbClr val="231F20"/>
                </a:solidFill>
                <a:latin typeface="Georgia"/>
                <a:cs typeface="Georgia"/>
              </a:rPr>
              <a:t>b</a:t>
            </a:r>
            <a:r>
              <a:rPr sz="1600" b="1" spc="35" dirty="0">
                <a:solidFill>
                  <a:srgbClr val="231F20"/>
                </a:solidFill>
                <a:latin typeface="Georgia"/>
                <a:cs typeface="Georgia"/>
              </a:rPr>
              <a:t>c</a:t>
            </a:r>
            <a:r>
              <a:rPr sz="1600" b="1" spc="10" dirty="0">
                <a:solidFill>
                  <a:srgbClr val="231F20"/>
                </a:solidFill>
                <a:latin typeface="Georgia"/>
                <a:cs typeface="Georgia"/>
              </a:rPr>
              <a:t>d</a:t>
            </a:r>
            <a:r>
              <a:rPr sz="1600" b="1" spc="25" dirty="0">
                <a:solidFill>
                  <a:srgbClr val="231F20"/>
                </a:solidFill>
                <a:latin typeface="Georgia"/>
                <a:cs typeface="Georgia"/>
              </a:rPr>
              <a:t>e</a:t>
            </a:r>
            <a:r>
              <a:rPr sz="1600" b="1" spc="20" dirty="0">
                <a:solidFill>
                  <a:srgbClr val="231F20"/>
                </a:solidFill>
                <a:latin typeface="Georgia"/>
                <a:cs typeface="Georgia"/>
              </a:rPr>
              <a:t>f</a:t>
            </a:r>
            <a:r>
              <a:rPr sz="1600" b="1" spc="60" dirty="0">
                <a:solidFill>
                  <a:srgbClr val="231F20"/>
                </a:solidFill>
                <a:latin typeface="Georgia"/>
                <a:cs typeface="Georgia"/>
              </a:rPr>
              <a:t>g</a:t>
            </a:r>
            <a:r>
              <a:rPr sz="1600" b="1" spc="45" dirty="0">
                <a:solidFill>
                  <a:srgbClr val="231F20"/>
                </a:solidFill>
                <a:latin typeface="Georgia"/>
                <a:cs typeface="Georgia"/>
              </a:rPr>
              <a:t>h</a:t>
            </a:r>
            <a:r>
              <a:rPr sz="1600" b="1" spc="-20" dirty="0">
                <a:solidFill>
                  <a:srgbClr val="231F20"/>
                </a:solidFill>
                <a:latin typeface="Georgia"/>
                <a:cs typeface="Georgia"/>
              </a:rPr>
              <a:t>i</a:t>
            </a:r>
            <a:r>
              <a:rPr sz="1600" b="1" dirty="0">
                <a:solidFill>
                  <a:srgbClr val="231F20"/>
                </a:solidFill>
                <a:latin typeface="Georgia"/>
                <a:cs typeface="Georgia"/>
              </a:rPr>
              <a:t>j</a:t>
            </a:r>
            <a:r>
              <a:rPr sz="1600" b="1" spc="85" dirty="0">
                <a:solidFill>
                  <a:srgbClr val="231F20"/>
                </a:solidFill>
                <a:latin typeface="Georgia"/>
                <a:cs typeface="Georgia"/>
              </a:rPr>
              <a:t>k</a:t>
            </a:r>
            <a:r>
              <a:rPr sz="1600" b="1" spc="45" dirty="0">
                <a:solidFill>
                  <a:srgbClr val="231F20"/>
                </a:solidFill>
                <a:latin typeface="Georgia"/>
                <a:cs typeface="Georgia"/>
              </a:rPr>
              <a:t>lm</a:t>
            </a:r>
            <a:r>
              <a:rPr sz="1600" b="1" spc="5" dirty="0">
                <a:solidFill>
                  <a:srgbClr val="231F20"/>
                </a:solidFill>
                <a:latin typeface="Georgia"/>
                <a:cs typeface="Georgia"/>
              </a:rPr>
              <a:t>no</a:t>
            </a:r>
            <a:r>
              <a:rPr sz="1600" b="1" spc="30" dirty="0">
                <a:solidFill>
                  <a:srgbClr val="231F20"/>
                </a:solidFill>
                <a:latin typeface="Georgia"/>
                <a:cs typeface="Georgia"/>
              </a:rPr>
              <a:t>p</a:t>
            </a:r>
            <a:r>
              <a:rPr sz="1600" b="1" spc="10" dirty="0">
                <a:solidFill>
                  <a:srgbClr val="231F20"/>
                </a:solidFill>
                <a:latin typeface="Georgia"/>
                <a:cs typeface="Georgia"/>
              </a:rPr>
              <a:t>q</a:t>
            </a:r>
            <a:r>
              <a:rPr sz="1600" b="1" spc="25" dirty="0">
                <a:solidFill>
                  <a:srgbClr val="231F20"/>
                </a:solidFill>
                <a:latin typeface="Georgia"/>
                <a:cs typeface="Georgia"/>
              </a:rPr>
              <a:t>rs</a:t>
            </a:r>
            <a:r>
              <a:rPr sz="1600" b="1" spc="50" dirty="0">
                <a:solidFill>
                  <a:srgbClr val="231F20"/>
                </a:solidFill>
                <a:latin typeface="Georgia"/>
                <a:cs typeface="Georgia"/>
              </a:rPr>
              <a:t>t</a:t>
            </a:r>
            <a:r>
              <a:rPr sz="1600" b="1" spc="20" dirty="0">
                <a:solidFill>
                  <a:srgbClr val="231F20"/>
                </a:solidFill>
                <a:latin typeface="Georgia"/>
                <a:cs typeface="Georgia"/>
              </a:rPr>
              <a:t>u</a:t>
            </a:r>
            <a:r>
              <a:rPr sz="1600" b="1" spc="95" dirty="0">
                <a:solidFill>
                  <a:srgbClr val="231F20"/>
                </a:solidFill>
                <a:latin typeface="Georgia"/>
                <a:cs typeface="Georgia"/>
              </a:rPr>
              <a:t>v</a:t>
            </a:r>
            <a:r>
              <a:rPr sz="1600" b="1" spc="80" dirty="0">
                <a:solidFill>
                  <a:srgbClr val="231F20"/>
                </a:solidFill>
                <a:latin typeface="Georgia"/>
                <a:cs typeface="Georgia"/>
              </a:rPr>
              <a:t>wx</a:t>
            </a:r>
            <a:r>
              <a:rPr sz="1600" b="1" spc="60" dirty="0">
                <a:solidFill>
                  <a:srgbClr val="231F20"/>
                </a:solidFill>
                <a:latin typeface="Georgia"/>
                <a:cs typeface="Georgia"/>
              </a:rPr>
              <a:t>y</a:t>
            </a:r>
            <a:r>
              <a:rPr sz="1600" b="1" spc="35" dirty="0">
                <a:solidFill>
                  <a:srgbClr val="231F20"/>
                </a:solidFill>
                <a:latin typeface="Georgia"/>
                <a:cs typeface="Georgia"/>
              </a:rPr>
              <a:t>z</a:t>
            </a:r>
            <a:r>
              <a:rPr sz="1600" b="1" spc="30" dirty="0">
                <a:solidFill>
                  <a:srgbClr val="231F20"/>
                </a:solidFill>
                <a:latin typeface="Georgia"/>
                <a:cs typeface="Georgia"/>
              </a:rPr>
              <a:t>å</a:t>
            </a:r>
            <a:r>
              <a:rPr sz="1600" b="1" spc="-5" dirty="0">
                <a:solidFill>
                  <a:srgbClr val="231F20"/>
                </a:solidFill>
                <a:latin typeface="Georgia"/>
                <a:cs typeface="Georgia"/>
              </a:rPr>
              <a:t>ä</a:t>
            </a:r>
            <a:r>
              <a:rPr sz="1600" b="1" spc="25" dirty="0">
                <a:solidFill>
                  <a:srgbClr val="231F20"/>
                </a:solidFill>
                <a:latin typeface="Georgia"/>
                <a:cs typeface="Georgia"/>
              </a:rPr>
              <a:t>ö</a:t>
            </a:r>
            <a:r>
              <a:rPr sz="1600" b="1" spc="-30" dirty="0">
                <a:solidFill>
                  <a:srgbClr val="231F20"/>
                </a:solidFill>
                <a:latin typeface="Georgia"/>
                <a:cs typeface="Georgia"/>
              </a:rPr>
              <a:t>0</a:t>
            </a:r>
            <a:r>
              <a:rPr sz="1600" b="1" spc="5" dirty="0">
                <a:solidFill>
                  <a:srgbClr val="231F20"/>
                </a:solidFill>
                <a:latin typeface="Georgia"/>
                <a:cs typeface="Georgia"/>
              </a:rPr>
              <a:t>1</a:t>
            </a:r>
            <a:r>
              <a:rPr sz="1600" b="1" spc="20" dirty="0">
                <a:solidFill>
                  <a:srgbClr val="231F20"/>
                </a:solidFill>
                <a:latin typeface="Georgia"/>
                <a:cs typeface="Georgia"/>
              </a:rPr>
              <a:t>23</a:t>
            </a:r>
            <a:r>
              <a:rPr sz="1600" b="1" spc="30" dirty="0">
                <a:solidFill>
                  <a:srgbClr val="231F20"/>
                </a:solidFill>
                <a:latin typeface="Georgia"/>
                <a:cs typeface="Georgia"/>
              </a:rPr>
              <a:t>4</a:t>
            </a:r>
            <a:r>
              <a:rPr sz="1600" b="1" spc="10" dirty="0">
                <a:solidFill>
                  <a:srgbClr val="231F20"/>
                </a:solidFill>
                <a:latin typeface="Georgia"/>
                <a:cs typeface="Georgia"/>
              </a:rPr>
              <a:t>56</a:t>
            </a:r>
            <a:r>
              <a:rPr sz="1600" b="1" spc="15" dirty="0">
                <a:solidFill>
                  <a:srgbClr val="231F20"/>
                </a:solidFill>
                <a:latin typeface="Georgia"/>
                <a:cs typeface="Georgia"/>
              </a:rPr>
              <a:t>7</a:t>
            </a:r>
            <a:r>
              <a:rPr sz="1600" b="1" spc="5" dirty="0">
                <a:solidFill>
                  <a:srgbClr val="231F20"/>
                </a:solidFill>
                <a:latin typeface="Georgia"/>
                <a:cs typeface="Georgia"/>
              </a:rPr>
              <a:t>8</a:t>
            </a:r>
            <a:r>
              <a:rPr sz="1600" b="1" spc="30" dirty="0">
                <a:solidFill>
                  <a:srgbClr val="231F20"/>
                </a:solidFill>
                <a:latin typeface="Georgia"/>
                <a:cs typeface="Georgia"/>
              </a:rPr>
              <a:t>9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3655" y="6185852"/>
            <a:ext cx="3276600" cy="3276600"/>
          </a:xfrm>
          <a:prstGeom prst="rect">
            <a:avLst/>
          </a:prstGeom>
          <a:solidFill>
            <a:srgbClr val="D71920"/>
          </a:solidFill>
        </p:spPr>
        <p:txBody>
          <a:bodyPr vert="horz" wrap="square" lIns="0" tIns="0" rIns="0" bIns="0" rtlCol="0">
            <a:spAutoFit/>
          </a:bodyPr>
          <a:lstStyle/>
          <a:p>
            <a:pPr marL="210185" marR="2216150">
              <a:lnSpc>
                <a:spcPct val="108300"/>
              </a:lnSpc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000" spc="5" dirty="0">
                <a:solidFill>
                  <a:srgbClr val="FFFFFF"/>
                </a:solidFill>
                <a:latin typeface="Georgia"/>
                <a:cs typeface="Georgia"/>
              </a:rPr>
              <a:t>ö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d </a:t>
            </a:r>
            <a:r>
              <a:rPr sz="1000" spc="-75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000" spc="45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000" spc="35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000" spc="10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000" spc="20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E </a:t>
            </a: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8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endParaRPr sz="1000">
              <a:latin typeface="Georgia"/>
              <a:cs typeface="Georgia"/>
            </a:endParaRPr>
          </a:p>
          <a:p>
            <a:pPr marL="210185">
              <a:lnSpc>
                <a:spcPct val="100000"/>
              </a:lnSpc>
              <a:spcBef>
                <a:spcPts val="100"/>
              </a:spcBef>
            </a:pPr>
            <a:r>
              <a:rPr sz="1000" spc="10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000" spc="30" dirty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000" spc="35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K 0  </a:t>
            </a:r>
            <a:r>
              <a:rPr sz="1000" spc="-3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000" spc="5" dirty="0">
                <a:solidFill>
                  <a:srgbClr val="FFFFFF"/>
                </a:solidFill>
                <a:latin typeface="Georgia"/>
                <a:cs typeface="Georgia"/>
              </a:rPr>
              <a:t>0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0  </a:t>
            </a:r>
            <a:r>
              <a:rPr sz="1000" spc="-3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000" spc="5" dirty="0">
                <a:solidFill>
                  <a:srgbClr val="FFFFFF"/>
                </a:solidFill>
                <a:latin typeface="Georgia"/>
                <a:cs typeface="Georgia"/>
              </a:rPr>
              <a:t>0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0  </a:t>
            </a:r>
            <a:r>
              <a:rPr sz="1000" spc="-3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0</a:t>
            </a:r>
            <a:endParaRPr sz="1000">
              <a:latin typeface="Georgia"/>
              <a:cs typeface="Georgia"/>
            </a:endParaRPr>
          </a:p>
          <a:p>
            <a:pPr marL="210185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000" spc="-15" dirty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B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09  0  25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29652" y="6185852"/>
            <a:ext cx="3276600" cy="3276600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200660">
              <a:lnSpc>
                <a:spcPct val="100000"/>
              </a:lnSpc>
            </a:pPr>
            <a:r>
              <a:rPr sz="1000" spc="15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000" spc="15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000" spc="3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endParaRPr sz="1000">
              <a:latin typeface="Georgia"/>
              <a:cs typeface="Georgia"/>
            </a:endParaRPr>
          </a:p>
          <a:p>
            <a:pPr marL="200660">
              <a:lnSpc>
                <a:spcPct val="100000"/>
              </a:lnSpc>
              <a:spcBef>
                <a:spcPts val="100"/>
              </a:spcBef>
            </a:pPr>
            <a:r>
              <a:rPr sz="1000" spc="10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000" spc="30" dirty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000" spc="35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K </a:t>
            </a:r>
            <a:r>
              <a:rPr sz="1000" spc="-3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000" spc="5" dirty="0">
                <a:solidFill>
                  <a:srgbClr val="FFFFFF"/>
                </a:solidFill>
                <a:latin typeface="Georgia"/>
                <a:cs typeface="Georgia"/>
              </a:rPr>
              <a:t>0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0 0 0 0</a:t>
            </a:r>
            <a:endParaRPr sz="1000">
              <a:latin typeface="Georgia"/>
              <a:cs typeface="Georgia"/>
            </a:endParaRPr>
          </a:p>
          <a:p>
            <a:pPr marL="20066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000" spc="-15" dirty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B 0 0 0</a:t>
            </a:r>
            <a:endParaRPr sz="1000">
              <a:latin typeface="Georgia"/>
              <a:cs typeface="Georgia"/>
            </a:endParaRPr>
          </a:p>
          <a:p>
            <a:pPr marL="200660">
              <a:lnSpc>
                <a:spcPct val="100000"/>
              </a:lnSpc>
              <a:spcBef>
                <a:spcPts val="100"/>
              </a:spcBef>
            </a:pPr>
            <a:r>
              <a:rPr sz="1000" spc="-50" dirty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000" spc="-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b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1 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1  </a:t>
            </a:r>
            <a:r>
              <a:rPr sz="1000" spc="-10" dirty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865649" y="6185852"/>
            <a:ext cx="3276600" cy="3276600"/>
          </a:xfrm>
          <a:prstGeom prst="rect">
            <a:avLst/>
          </a:prstGeom>
          <a:ln w="6350">
            <a:solidFill>
              <a:srgbClr val="887E6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19075">
              <a:lnSpc>
                <a:spcPct val="100000"/>
              </a:lnSpc>
            </a:pPr>
            <a:r>
              <a:rPr sz="1000" spc="10" dirty="0">
                <a:solidFill>
                  <a:srgbClr val="887E6E"/>
                </a:solidFill>
                <a:latin typeface="Georgia"/>
                <a:cs typeface="Georgia"/>
              </a:rPr>
              <a:t>V</a:t>
            </a:r>
            <a:r>
              <a:rPr sz="1000" spc="-10" dirty="0">
                <a:solidFill>
                  <a:srgbClr val="887E6E"/>
                </a:solidFill>
                <a:latin typeface="Georgia"/>
                <a:cs typeface="Georgia"/>
              </a:rPr>
              <a:t>i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t</a:t>
            </a:r>
            <a:endParaRPr sz="1000">
              <a:latin typeface="Georgia"/>
              <a:cs typeface="Georgia"/>
            </a:endParaRPr>
          </a:p>
          <a:p>
            <a:pPr marL="219075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87E6E"/>
                </a:solidFill>
                <a:latin typeface="Georgia"/>
                <a:cs typeface="Georgia"/>
              </a:rPr>
              <a:t>R</a:t>
            </a:r>
            <a:r>
              <a:rPr sz="1000" spc="-15" dirty="0">
                <a:solidFill>
                  <a:srgbClr val="887E6E"/>
                </a:solidFill>
                <a:latin typeface="Georgia"/>
                <a:cs typeface="Georgia"/>
              </a:rPr>
              <a:t>G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B 2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5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5 2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5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5 2</a:t>
            </a:r>
            <a:r>
              <a:rPr sz="1000" spc="5" dirty="0">
                <a:solidFill>
                  <a:srgbClr val="887E6E"/>
                </a:solidFill>
                <a:latin typeface="Georgia"/>
                <a:cs typeface="Georgia"/>
              </a:rPr>
              <a:t>5</a:t>
            </a:r>
            <a:r>
              <a:rPr sz="1000" dirty="0">
                <a:solidFill>
                  <a:srgbClr val="887E6E"/>
                </a:solidFill>
                <a:latin typeface="Georgia"/>
                <a:cs typeface="Georgia"/>
              </a:rPr>
              <a:t>5</a:t>
            </a:r>
            <a:endParaRPr sz="1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784</Words>
  <Application>Microsoft Office PowerPoint</Application>
  <PresentationFormat>Anpassad</PresentationFormat>
  <Paragraphs>118</Paragraphs>
  <Slides>6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Lucida Sans</vt:lpstr>
      <vt:lpstr>Times New Roman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Landqvist, Agneta</dc:creator>
  <cp:lastModifiedBy>Tommy Jonsson</cp:lastModifiedBy>
  <cp:revision>9</cp:revision>
  <cp:lastPrinted>2017-09-07T12:05:14Z</cp:lastPrinted>
  <dcterms:created xsi:type="dcterms:W3CDTF">2016-03-03T10:27:44Z</dcterms:created>
  <dcterms:modified xsi:type="dcterms:W3CDTF">2021-04-07T13:37:59Z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2010-11-19T00:00:00Z</vt:filetime>
  </property>
  <property fmtid="{D5CDD505-2E9C-101B-9397-08002B2CF9AE}" pid="3" name="LastSaved">
    <vt:filetime>2016-03-03T00:00:00Z</vt:filetime>
  </property>
</Properties>
</file>